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6"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8288000" cy="10287000"/>
  <p:notesSz cx="6858000" cy="9144000"/>
  <p:embeddedFontLst>
    <p:embeddedFont>
      <p:font typeface="Aleo" panose="020B0604020202020204"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Caveat"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gpBwbZRn7TkJXUtOtj9Vzt+dDdN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B2D55F-4244-48BF-862E-254F53F41A6B}" v="31" dt="2022-01-25T13:15:43.617"/>
  </p1510:revLst>
</p1510:revInfo>
</file>

<file path=ppt/tableStyles.xml><?xml version="1.0" encoding="utf-8"?>
<a:tblStyleLst xmlns:a="http://schemas.openxmlformats.org/drawingml/2006/main" def="{FE985F1E-D55A-42CE-B71A-A3A8C7EFDB50}">
  <a:tblStyle styleId="{FE985F1E-D55A-42CE-B71A-A3A8C7EFDB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microsoft.com/office/2016/11/relationships/changesInfo" Target="changesInfos/changesInfo1.xml"/><Relationship Id="rId21" Type="http://schemas.openxmlformats.org/officeDocument/2006/relationships/slide" Target="slides/slide19.xml"/><Relationship Id="rId34"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ce Isola" userId="fc7980a0-693f-485e-b1ea-85198f01b303" providerId="ADAL" clId="{8CB2D55F-4244-48BF-862E-254F53F41A6B}"/>
    <pc:docChg chg="custSel modSld">
      <pc:chgData name="Alice Isola" userId="fc7980a0-693f-485e-b1ea-85198f01b303" providerId="ADAL" clId="{8CB2D55F-4244-48BF-862E-254F53F41A6B}" dt="2022-01-25T13:15:43.617" v="33"/>
      <pc:docMkLst>
        <pc:docMk/>
      </pc:docMkLst>
      <pc:sldChg chg="modTransition">
        <pc:chgData name="Alice Isola" userId="fc7980a0-693f-485e-b1ea-85198f01b303" providerId="ADAL" clId="{8CB2D55F-4244-48BF-862E-254F53F41A6B}" dt="2022-01-25T13:12:38.714" v="0"/>
        <pc:sldMkLst>
          <pc:docMk/>
          <pc:sldMk cId="0" sldId="256"/>
        </pc:sldMkLst>
      </pc:sldChg>
      <pc:sldChg chg="modTransition">
        <pc:chgData name="Alice Isola" userId="fc7980a0-693f-485e-b1ea-85198f01b303" providerId="ADAL" clId="{8CB2D55F-4244-48BF-862E-254F53F41A6B}" dt="2022-01-25T13:12:38.714" v="0"/>
        <pc:sldMkLst>
          <pc:docMk/>
          <pc:sldMk cId="0" sldId="257"/>
        </pc:sldMkLst>
      </pc:sldChg>
      <pc:sldChg chg="addSp delSp modSp mod modTransition modNotes">
        <pc:chgData name="Alice Isola" userId="fc7980a0-693f-485e-b1ea-85198f01b303" providerId="ADAL" clId="{8CB2D55F-4244-48BF-862E-254F53F41A6B}" dt="2022-01-25T13:14:51.260" v="6"/>
        <pc:sldMkLst>
          <pc:docMk/>
          <pc:sldMk cId="0" sldId="258"/>
        </pc:sldMkLst>
        <pc:spChg chg="add mod">
          <ac:chgData name="Alice Isola" userId="fc7980a0-693f-485e-b1ea-85198f01b303" providerId="ADAL" clId="{8CB2D55F-4244-48BF-862E-254F53F41A6B}" dt="2022-01-25T13:14:51.260" v="6"/>
          <ac:spMkLst>
            <pc:docMk/>
            <pc:sldMk cId="0" sldId="258"/>
            <ac:spMk id="11" creationId="{E3694F8C-B176-4802-8442-DA6BE5FECBC5}"/>
          </ac:spMkLst>
        </pc:spChg>
        <pc:picChg chg="add mod">
          <ac:chgData name="Alice Isola" userId="fc7980a0-693f-485e-b1ea-85198f01b303" providerId="ADAL" clId="{8CB2D55F-4244-48BF-862E-254F53F41A6B}" dt="2022-01-25T13:14:32.464" v="1"/>
          <ac:picMkLst>
            <pc:docMk/>
            <pc:sldMk cId="0" sldId="258"/>
            <ac:picMk id="8" creationId="{0DFEDBD6-7154-4A1F-A102-5E99988DFFB3}"/>
          </ac:picMkLst>
        </pc:picChg>
        <pc:picChg chg="add del mod">
          <ac:chgData name="Alice Isola" userId="fc7980a0-693f-485e-b1ea-85198f01b303" providerId="ADAL" clId="{8CB2D55F-4244-48BF-862E-254F53F41A6B}" dt="2022-01-25T13:14:41.631" v="3"/>
          <ac:picMkLst>
            <pc:docMk/>
            <pc:sldMk cId="0" sldId="258"/>
            <ac:picMk id="9" creationId="{DCD0F404-C042-4EF4-B4D2-89112A9B7AAD}"/>
          </ac:picMkLst>
        </pc:picChg>
        <pc:picChg chg="add del mod">
          <ac:chgData name="Alice Isola" userId="fc7980a0-693f-485e-b1ea-85198f01b303" providerId="ADAL" clId="{8CB2D55F-4244-48BF-862E-254F53F41A6B}" dt="2022-01-25T13:14:46.819" v="5" actId="478"/>
          <ac:picMkLst>
            <pc:docMk/>
            <pc:sldMk cId="0" sldId="258"/>
            <ac:picMk id="10" creationId="{197A625C-F4A0-43B8-A8EF-C48209436D46}"/>
          </ac:picMkLst>
        </pc:picChg>
      </pc:sldChg>
      <pc:sldChg chg="addSp modSp modTransition">
        <pc:chgData name="Alice Isola" userId="fc7980a0-693f-485e-b1ea-85198f01b303" providerId="ADAL" clId="{8CB2D55F-4244-48BF-862E-254F53F41A6B}" dt="2022-01-25T13:15:25.248" v="19"/>
        <pc:sldMkLst>
          <pc:docMk/>
          <pc:sldMk cId="0" sldId="259"/>
        </pc:sldMkLst>
        <pc:spChg chg="add mod">
          <ac:chgData name="Alice Isola" userId="fc7980a0-693f-485e-b1ea-85198f01b303" providerId="ADAL" clId="{8CB2D55F-4244-48BF-862E-254F53F41A6B}" dt="2022-01-25T13:14:52.479" v="7"/>
          <ac:spMkLst>
            <pc:docMk/>
            <pc:sldMk cId="0" sldId="259"/>
            <ac:spMk id="5" creationId="{64C90D84-87D7-4A1A-9B61-C5969D166FE6}"/>
          </ac:spMkLst>
        </pc:spChg>
        <pc:picChg chg="add mod">
          <ac:chgData name="Alice Isola" userId="fc7980a0-693f-485e-b1ea-85198f01b303" providerId="ADAL" clId="{8CB2D55F-4244-48BF-862E-254F53F41A6B}" dt="2022-01-25T13:15:25.248" v="19"/>
          <ac:picMkLst>
            <pc:docMk/>
            <pc:sldMk cId="0" sldId="259"/>
            <ac:picMk id="6" creationId="{93E19A1F-D823-49B5-A16E-219553672008}"/>
          </ac:picMkLst>
        </pc:picChg>
      </pc:sldChg>
      <pc:sldChg chg="addSp modSp modTransition modNotes">
        <pc:chgData name="Alice Isola" userId="fc7980a0-693f-485e-b1ea-85198f01b303" providerId="ADAL" clId="{8CB2D55F-4244-48BF-862E-254F53F41A6B}" dt="2022-01-25T13:15:27.095" v="20"/>
        <pc:sldMkLst>
          <pc:docMk/>
          <pc:sldMk cId="0" sldId="260"/>
        </pc:sldMkLst>
        <pc:spChg chg="add mod">
          <ac:chgData name="Alice Isola" userId="fc7980a0-693f-485e-b1ea-85198f01b303" providerId="ADAL" clId="{8CB2D55F-4244-48BF-862E-254F53F41A6B}" dt="2022-01-25T13:14:53.738" v="8"/>
          <ac:spMkLst>
            <pc:docMk/>
            <pc:sldMk cId="0" sldId="260"/>
            <ac:spMk id="5" creationId="{35AED3A2-BEC7-487A-8A72-56F11A2BB3FD}"/>
          </ac:spMkLst>
        </pc:spChg>
        <pc:picChg chg="add mod">
          <ac:chgData name="Alice Isola" userId="fc7980a0-693f-485e-b1ea-85198f01b303" providerId="ADAL" clId="{8CB2D55F-4244-48BF-862E-254F53F41A6B}" dt="2022-01-25T13:15:27.095" v="20"/>
          <ac:picMkLst>
            <pc:docMk/>
            <pc:sldMk cId="0" sldId="260"/>
            <ac:picMk id="6" creationId="{948C03E9-168D-4FE5-9D7D-ABA8E8ECC5FE}"/>
          </ac:picMkLst>
        </pc:picChg>
      </pc:sldChg>
      <pc:sldChg chg="addSp modSp modTransition">
        <pc:chgData name="Alice Isola" userId="fc7980a0-693f-485e-b1ea-85198f01b303" providerId="ADAL" clId="{8CB2D55F-4244-48BF-862E-254F53F41A6B}" dt="2022-01-25T13:15:28.273" v="21"/>
        <pc:sldMkLst>
          <pc:docMk/>
          <pc:sldMk cId="0" sldId="261"/>
        </pc:sldMkLst>
        <pc:spChg chg="add mod">
          <ac:chgData name="Alice Isola" userId="fc7980a0-693f-485e-b1ea-85198f01b303" providerId="ADAL" clId="{8CB2D55F-4244-48BF-862E-254F53F41A6B}" dt="2022-01-25T13:14:55.290" v="9"/>
          <ac:spMkLst>
            <pc:docMk/>
            <pc:sldMk cId="0" sldId="261"/>
            <ac:spMk id="11" creationId="{C532B23B-4471-4B7D-AE0A-A973EE9E550C}"/>
          </ac:spMkLst>
        </pc:spChg>
        <pc:picChg chg="add mod">
          <ac:chgData name="Alice Isola" userId="fc7980a0-693f-485e-b1ea-85198f01b303" providerId="ADAL" clId="{8CB2D55F-4244-48BF-862E-254F53F41A6B}" dt="2022-01-25T13:15:28.273" v="21"/>
          <ac:picMkLst>
            <pc:docMk/>
            <pc:sldMk cId="0" sldId="261"/>
            <ac:picMk id="12" creationId="{CCB03B30-DD64-4E5D-835C-1B6E677AD2C4}"/>
          </ac:picMkLst>
        </pc:picChg>
      </pc:sldChg>
      <pc:sldChg chg="addSp modSp modTransition">
        <pc:chgData name="Alice Isola" userId="fc7980a0-693f-485e-b1ea-85198f01b303" providerId="ADAL" clId="{8CB2D55F-4244-48BF-862E-254F53F41A6B}" dt="2022-01-25T13:15:29.776" v="22"/>
        <pc:sldMkLst>
          <pc:docMk/>
          <pc:sldMk cId="0" sldId="262"/>
        </pc:sldMkLst>
        <pc:spChg chg="add mod">
          <ac:chgData name="Alice Isola" userId="fc7980a0-693f-485e-b1ea-85198f01b303" providerId="ADAL" clId="{8CB2D55F-4244-48BF-862E-254F53F41A6B}" dt="2022-01-25T13:14:56.556" v="10"/>
          <ac:spMkLst>
            <pc:docMk/>
            <pc:sldMk cId="0" sldId="262"/>
            <ac:spMk id="7" creationId="{C2CADB91-0A6E-4265-8C66-03AEA1ECDE91}"/>
          </ac:spMkLst>
        </pc:spChg>
        <pc:picChg chg="add mod">
          <ac:chgData name="Alice Isola" userId="fc7980a0-693f-485e-b1ea-85198f01b303" providerId="ADAL" clId="{8CB2D55F-4244-48BF-862E-254F53F41A6B}" dt="2022-01-25T13:15:29.776" v="22"/>
          <ac:picMkLst>
            <pc:docMk/>
            <pc:sldMk cId="0" sldId="262"/>
            <ac:picMk id="8" creationId="{A4C88C6F-9567-483C-85CA-7A1CE1B538E2}"/>
          </ac:picMkLst>
        </pc:picChg>
      </pc:sldChg>
      <pc:sldChg chg="addSp modSp modTransition modNotes">
        <pc:chgData name="Alice Isola" userId="fc7980a0-693f-485e-b1ea-85198f01b303" providerId="ADAL" clId="{8CB2D55F-4244-48BF-862E-254F53F41A6B}" dt="2022-01-25T13:15:32.600" v="23"/>
        <pc:sldMkLst>
          <pc:docMk/>
          <pc:sldMk cId="0" sldId="263"/>
        </pc:sldMkLst>
        <pc:spChg chg="add mod">
          <ac:chgData name="Alice Isola" userId="fc7980a0-693f-485e-b1ea-85198f01b303" providerId="ADAL" clId="{8CB2D55F-4244-48BF-862E-254F53F41A6B}" dt="2022-01-25T13:14:57.654" v="11"/>
          <ac:spMkLst>
            <pc:docMk/>
            <pc:sldMk cId="0" sldId="263"/>
            <ac:spMk id="18" creationId="{738139F3-5FE8-412B-AFBD-FD7E86697F10}"/>
          </ac:spMkLst>
        </pc:spChg>
        <pc:picChg chg="add mod">
          <ac:chgData name="Alice Isola" userId="fc7980a0-693f-485e-b1ea-85198f01b303" providerId="ADAL" clId="{8CB2D55F-4244-48BF-862E-254F53F41A6B}" dt="2022-01-25T13:15:32.600" v="23"/>
          <ac:picMkLst>
            <pc:docMk/>
            <pc:sldMk cId="0" sldId="263"/>
            <ac:picMk id="19" creationId="{6615F4C4-9A87-4B50-BECC-4C5AD702AB09}"/>
          </ac:picMkLst>
        </pc:picChg>
      </pc:sldChg>
      <pc:sldChg chg="addSp modSp modTransition">
        <pc:chgData name="Alice Isola" userId="fc7980a0-693f-485e-b1ea-85198f01b303" providerId="ADAL" clId="{8CB2D55F-4244-48BF-862E-254F53F41A6B}" dt="2022-01-25T13:15:34.090" v="24"/>
        <pc:sldMkLst>
          <pc:docMk/>
          <pc:sldMk cId="0" sldId="264"/>
        </pc:sldMkLst>
        <pc:spChg chg="add mod">
          <ac:chgData name="Alice Isola" userId="fc7980a0-693f-485e-b1ea-85198f01b303" providerId="ADAL" clId="{8CB2D55F-4244-48BF-862E-254F53F41A6B}" dt="2022-01-25T13:14:58.998" v="12"/>
          <ac:spMkLst>
            <pc:docMk/>
            <pc:sldMk cId="0" sldId="264"/>
            <ac:spMk id="7" creationId="{73A20F9F-B684-4FAC-B9FF-1E41ED798C37}"/>
          </ac:spMkLst>
        </pc:spChg>
        <pc:picChg chg="add mod">
          <ac:chgData name="Alice Isola" userId="fc7980a0-693f-485e-b1ea-85198f01b303" providerId="ADAL" clId="{8CB2D55F-4244-48BF-862E-254F53F41A6B}" dt="2022-01-25T13:15:34.090" v="24"/>
          <ac:picMkLst>
            <pc:docMk/>
            <pc:sldMk cId="0" sldId="264"/>
            <ac:picMk id="8" creationId="{353E0F4E-A8C7-471A-AF27-A9C950DAE97F}"/>
          </ac:picMkLst>
        </pc:picChg>
      </pc:sldChg>
      <pc:sldChg chg="addSp modSp mod modTransition modNotes">
        <pc:chgData name="Alice Isola" userId="fc7980a0-693f-485e-b1ea-85198f01b303" providerId="ADAL" clId="{8CB2D55F-4244-48BF-862E-254F53F41A6B}" dt="2022-01-25T13:15:34.915" v="25"/>
        <pc:sldMkLst>
          <pc:docMk/>
          <pc:sldMk cId="0" sldId="265"/>
        </pc:sldMkLst>
        <pc:spChg chg="add mod">
          <ac:chgData name="Alice Isola" userId="fc7980a0-693f-485e-b1ea-85198f01b303" providerId="ADAL" clId="{8CB2D55F-4244-48BF-862E-254F53F41A6B}" dt="2022-01-25T13:15:02.474" v="14" actId="14100"/>
          <ac:spMkLst>
            <pc:docMk/>
            <pc:sldMk cId="0" sldId="265"/>
            <ac:spMk id="12" creationId="{1A1205E4-F25B-42B0-8E41-AE6869156059}"/>
          </ac:spMkLst>
        </pc:spChg>
        <pc:picChg chg="add mod">
          <ac:chgData name="Alice Isola" userId="fc7980a0-693f-485e-b1ea-85198f01b303" providerId="ADAL" clId="{8CB2D55F-4244-48BF-862E-254F53F41A6B}" dt="2022-01-25T13:15:34.915" v="25"/>
          <ac:picMkLst>
            <pc:docMk/>
            <pc:sldMk cId="0" sldId="265"/>
            <ac:picMk id="13" creationId="{E92917BD-96F0-4F9F-8F53-99D152B65F69}"/>
          </ac:picMkLst>
        </pc:picChg>
      </pc:sldChg>
      <pc:sldChg chg="addSp modSp mod modTransition modNotes">
        <pc:chgData name="Alice Isola" userId="fc7980a0-693f-485e-b1ea-85198f01b303" providerId="ADAL" clId="{8CB2D55F-4244-48BF-862E-254F53F41A6B}" dt="2022-01-25T13:15:36.152" v="26"/>
        <pc:sldMkLst>
          <pc:docMk/>
          <pc:sldMk cId="0" sldId="266"/>
        </pc:sldMkLst>
        <pc:spChg chg="add mod">
          <ac:chgData name="Alice Isola" userId="fc7980a0-693f-485e-b1ea-85198f01b303" providerId="ADAL" clId="{8CB2D55F-4244-48BF-862E-254F53F41A6B}" dt="2022-01-25T13:15:07.946" v="16" actId="14100"/>
          <ac:spMkLst>
            <pc:docMk/>
            <pc:sldMk cId="0" sldId="266"/>
            <ac:spMk id="9" creationId="{B8F6888D-1195-4F83-AFE3-5796BF63C12D}"/>
          </ac:spMkLst>
        </pc:spChg>
        <pc:picChg chg="add mod">
          <ac:chgData name="Alice Isola" userId="fc7980a0-693f-485e-b1ea-85198f01b303" providerId="ADAL" clId="{8CB2D55F-4244-48BF-862E-254F53F41A6B}" dt="2022-01-25T13:15:36.152" v="26"/>
          <ac:picMkLst>
            <pc:docMk/>
            <pc:sldMk cId="0" sldId="266"/>
            <ac:picMk id="10" creationId="{9A0228BE-A005-4FFE-B38D-4EF186899906}"/>
          </ac:picMkLst>
        </pc:picChg>
      </pc:sldChg>
      <pc:sldChg chg="addSp modSp mod modTransition modNotes">
        <pc:chgData name="Alice Isola" userId="fc7980a0-693f-485e-b1ea-85198f01b303" providerId="ADAL" clId="{8CB2D55F-4244-48BF-862E-254F53F41A6B}" dt="2022-01-25T13:15:37.418" v="27"/>
        <pc:sldMkLst>
          <pc:docMk/>
          <pc:sldMk cId="0" sldId="267"/>
        </pc:sldMkLst>
        <pc:spChg chg="add mod">
          <ac:chgData name="Alice Isola" userId="fc7980a0-693f-485e-b1ea-85198f01b303" providerId="ADAL" clId="{8CB2D55F-4244-48BF-862E-254F53F41A6B}" dt="2022-01-25T13:15:11.683" v="18" actId="14100"/>
          <ac:spMkLst>
            <pc:docMk/>
            <pc:sldMk cId="0" sldId="267"/>
            <ac:spMk id="10" creationId="{720815AD-1B0D-4A83-9A40-63445C30508C}"/>
          </ac:spMkLst>
        </pc:spChg>
        <pc:picChg chg="add mod">
          <ac:chgData name="Alice Isola" userId="fc7980a0-693f-485e-b1ea-85198f01b303" providerId="ADAL" clId="{8CB2D55F-4244-48BF-862E-254F53F41A6B}" dt="2022-01-25T13:15:37.418" v="27"/>
          <ac:picMkLst>
            <pc:docMk/>
            <pc:sldMk cId="0" sldId="267"/>
            <ac:picMk id="11" creationId="{9B091D6D-4EFB-49CD-9EBA-AA78A39019E6}"/>
          </ac:picMkLst>
        </pc:picChg>
      </pc:sldChg>
      <pc:sldChg chg="addSp modSp modTransition">
        <pc:chgData name="Alice Isola" userId="fc7980a0-693f-485e-b1ea-85198f01b303" providerId="ADAL" clId="{8CB2D55F-4244-48BF-862E-254F53F41A6B}" dt="2022-01-25T13:15:38.292" v="28"/>
        <pc:sldMkLst>
          <pc:docMk/>
          <pc:sldMk cId="0" sldId="268"/>
        </pc:sldMkLst>
        <pc:picChg chg="add mod">
          <ac:chgData name="Alice Isola" userId="fc7980a0-693f-485e-b1ea-85198f01b303" providerId="ADAL" clId="{8CB2D55F-4244-48BF-862E-254F53F41A6B}" dt="2022-01-25T13:15:38.292" v="28"/>
          <ac:picMkLst>
            <pc:docMk/>
            <pc:sldMk cId="0" sldId="268"/>
            <ac:picMk id="15" creationId="{AA5FCF0D-BC56-4D30-8BEB-12DD5EFB8F69}"/>
          </ac:picMkLst>
        </pc:picChg>
      </pc:sldChg>
      <pc:sldChg chg="modTransition">
        <pc:chgData name="Alice Isola" userId="fc7980a0-693f-485e-b1ea-85198f01b303" providerId="ADAL" clId="{8CB2D55F-4244-48BF-862E-254F53F41A6B}" dt="2022-01-25T13:12:38.714" v="0"/>
        <pc:sldMkLst>
          <pc:docMk/>
          <pc:sldMk cId="0" sldId="269"/>
        </pc:sldMkLst>
      </pc:sldChg>
      <pc:sldChg chg="addSp modSp modTransition modNotes">
        <pc:chgData name="Alice Isola" userId="fc7980a0-693f-485e-b1ea-85198f01b303" providerId="ADAL" clId="{8CB2D55F-4244-48BF-862E-254F53F41A6B}" dt="2022-01-25T13:15:39.479" v="29"/>
        <pc:sldMkLst>
          <pc:docMk/>
          <pc:sldMk cId="0" sldId="270"/>
        </pc:sldMkLst>
        <pc:picChg chg="add mod">
          <ac:chgData name="Alice Isola" userId="fc7980a0-693f-485e-b1ea-85198f01b303" providerId="ADAL" clId="{8CB2D55F-4244-48BF-862E-254F53F41A6B}" dt="2022-01-25T13:15:39.479" v="29"/>
          <ac:picMkLst>
            <pc:docMk/>
            <pc:sldMk cId="0" sldId="270"/>
            <ac:picMk id="6" creationId="{54936B66-283E-4481-8613-CB08F0F711D5}"/>
          </ac:picMkLst>
        </pc:picChg>
      </pc:sldChg>
      <pc:sldChg chg="addSp modSp modTransition modNotes">
        <pc:chgData name="Alice Isola" userId="fc7980a0-693f-485e-b1ea-85198f01b303" providerId="ADAL" clId="{8CB2D55F-4244-48BF-862E-254F53F41A6B}" dt="2022-01-25T13:15:40.325" v="30"/>
        <pc:sldMkLst>
          <pc:docMk/>
          <pc:sldMk cId="0" sldId="271"/>
        </pc:sldMkLst>
        <pc:picChg chg="add mod">
          <ac:chgData name="Alice Isola" userId="fc7980a0-693f-485e-b1ea-85198f01b303" providerId="ADAL" clId="{8CB2D55F-4244-48BF-862E-254F53F41A6B}" dt="2022-01-25T13:15:40.325" v="30"/>
          <ac:picMkLst>
            <pc:docMk/>
            <pc:sldMk cId="0" sldId="271"/>
            <ac:picMk id="11" creationId="{9810264E-B18F-4AC3-A4A3-8968756200C6}"/>
          </ac:picMkLst>
        </pc:picChg>
      </pc:sldChg>
      <pc:sldChg chg="addSp modSp modTransition modNotes">
        <pc:chgData name="Alice Isola" userId="fc7980a0-693f-485e-b1ea-85198f01b303" providerId="ADAL" clId="{8CB2D55F-4244-48BF-862E-254F53F41A6B}" dt="2022-01-25T13:15:42.100" v="31"/>
        <pc:sldMkLst>
          <pc:docMk/>
          <pc:sldMk cId="0" sldId="272"/>
        </pc:sldMkLst>
        <pc:picChg chg="add mod">
          <ac:chgData name="Alice Isola" userId="fc7980a0-693f-485e-b1ea-85198f01b303" providerId="ADAL" clId="{8CB2D55F-4244-48BF-862E-254F53F41A6B}" dt="2022-01-25T13:15:42.100" v="31"/>
          <ac:picMkLst>
            <pc:docMk/>
            <pc:sldMk cId="0" sldId="272"/>
            <ac:picMk id="9" creationId="{4E3DAF15-9501-4A6F-8ADD-D1414D264492}"/>
          </ac:picMkLst>
        </pc:picChg>
      </pc:sldChg>
      <pc:sldChg chg="addSp modSp modTransition modNotes">
        <pc:chgData name="Alice Isola" userId="fc7980a0-693f-485e-b1ea-85198f01b303" providerId="ADAL" clId="{8CB2D55F-4244-48BF-862E-254F53F41A6B}" dt="2022-01-25T13:15:42.795" v="32"/>
        <pc:sldMkLst>
          <pc:docMk/>
          <pc:sldMk cId="0" sldId="273"/>
        </pc:sldMkLst>
        <pc:picChg chg="add mod">
          <ac:chgData name="Alice Isola" userId="fc7980a0-693f-485e-b1ea-85198f01b303" providerId="ADAL" clId="{8CB2D55F-4244-48BF-862E-254F53F41A6B}" dt="2022-01-25T13:15:42.795" v="32"/>
          <ac:picMkLst>
            <pc:docMk/>
            <pc:sldMk cId="0" sldId="273"/>
            <ac:picMk id="7" creationId="{F1C078CD-8F68-4DE4-9689-9693C6D360B0}"/>
          </ac:picMkLst>
        </pc:picChg>
      </pc:sldChg>
      <pc:sldChg chg="addSp modSp modTransition modNotes">
        <pc:chgData name="Alice Isola" userId="fc7980a0-693f-485e-b1ea-85198f01b303" providerId="ADAL" clId="{8CB2D55F-4244-48BF-862E-254F53F41A6B}" dt="2022-01-25T13:15:43.617" v="33"/>
        <pc:sldMkLst>
          <pc:docMk/>
          <pc:sldMk cId="0" sldId="274"/>
        </pc:sldMkLst>
        <pc:picChg chg="add mod">
          <ac:chgData name="Alice Isola" userId="fc7980a0-693f-485e-b1ea-85198f01b303" providerId="ADAL" clId="{8CB2D55F-4244-48BF-862E-254F53F41A6B}" dt="2022-01-25T13:15:43.617" v="33"/>
          <ac:picMkLst>
            <pc:docMk/>
            <pc:sldMk cId="0" sldId="274"/>
            <ac:picMk id="10" creationId="{01C7730A-B488-44E0-8CD6-730536D1EC01}"/>
          </ac:picMkLst>
        </pc:picChg>
      </pc:sldChg>
      <pc:sldChg chg="modTransition">
        <pc:chgData name="Alice Isola" userId="fc7980a0-693f-485e-b1ea-85198f01b303" providerId="ADAL" clId="{8CB2D55F-4244-48BF-862E-254F53F41A6B}" dt="2022-01-25T13:12:38.714" v="0"/>
        <pc:sldMkLst>
          <pc:docMk/>
          <pc:sldMk cId="0" sldId="2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07d005571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07d005571a_0_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07d005571a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07d005571a_0_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07d005571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07d005571a_0_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08508a29e3_0_8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108508a29e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8508a29e3_0_1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6" name="Google Shape;296;g108508a29e3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07d005571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07d005571a_0_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07d005571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07d005571a_0_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041d55577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041d555776_2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041d555776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041d555776_2_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07d005571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07d005571a_0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07d005571a_2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107d005571a_2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07d00557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07d005571a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7d005571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7d005571a_3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07d005571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07d005571a_0_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7d005571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07d005571a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07d005571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07d005571a_0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7d005571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7d005571a_0_4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093b1d2b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093b1d2b08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Master" Target="../slideMasters/slideMaster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roduction" type="tx">
  <p:cSld name="TITLE_AND_BODY">
    <p:spTree>
      <p:nvGrpSpPr>
        <p:cNvPr id="1" name="Shape 17"/>
        <p:cNvGrpSpPr/>
        <p:nvPr/>
      </p:nvGrpSpPr>
      <p:grpSpPr>
        <a:xfrm>
          <a:off x="0" y="0"/>
          <a:ext cx="0" cy="0"/>
          <a:chOff x="0" y="0"/>
          <a:chExt cx="0" cy="0"/>
        </a:xfrm>
      </p:grpSpPr>
      <p:sp>
        <p:nvSpPr>
          <p:cNvPr id="18" name="Google Shape;18;p8"/>
          <p:cNvSpPr txBox="1">
            <a:spLocks noGrp="1"/>
          </p:cNvSpPr>
          <p:nvPr>
            <p:ph type="body" idx="1"/>
          </p:nvPr>
        </p:nvSpPr>
        <p:spPr>
          <a:xfrm>
            <a:off x="5926859" y="2433279"/>
            <a:ext cx="11332441" cy="1527811"/>
          </a:xfrm>
          <a:prstGeom prst="rect">
            <a:avLst/>
          </a:prstGeom>
          <a:noFill/>
          <a:ln>
            <a:noFill/>
          </a:ln>
        </p:spPr>
        <p:txBody>
          <a:bodyPr spcFirstLastPara="1" wrap="square" lIns="0" tIns="0" rIns="0" bIns="0" anchor="t" anchorCtr="0">
            <a:spAutoFit/>
          </a:bodyPr>
          <a:lstStyle>
            <a:lvl1pPr marL="457200" lvl="0" indent="-228600" algn="r">
              <a:lnSpc>
                <a:spcPct val="105454"/>
              </a:lnSpc>
              <a:spcBef>
                <a:spcPts val="0"/>
              </a:spcBef>
              <a:spcAft>
                <a:spcPts val="0"/>
              </a:spcAft>
              <a:buClr>
                <a:srgbClr val="000000"/>
              </a:buClr>
              <a:buSzPts val="11000"/>
              <a:buFont typeface="Calibri"/>
              <a:buNone/>
              <a:defRPr sz="11000"/>
            </a:lvl1pPr>
            <a:lvl2pPr marL="914400" lvl="1" indent="-342900" algn="l">
              <a:lnSpc>
                <a:spcPct val="100000"/>
              </a:lnSpc>
              <a:spcBef>
                <a:spcPts val="700"/>
              </a:spcBef>
              <a:spcAft>
                <a:spcPts val="0"/>
              </a:spcAft>
              <a:buClr>
                <a:srgbClr val="000000"/>
              </a:buClr>
              <a:buSzPts val="1800"/>
              <a:buChar char="–"/>
              <a:defRPr/>
            </a:lvl2pPr>
            <a:lvl3pPr marL="1371600" lvl="2" indent="-342900" algn="l">
              <a:lnSpc>
                <a:spcPct val="100000"/>
              </a:lnSpc>
              <a:spcBef>
                <a:spcPts val="700"/>
              </a:spcBef>
              <a:spcAft>
                <a:spcPts val="0"/>
              </a:spcAft>
              <a:buClr>
                <a:srgbClr val="000000"/>
              </a:buClr>
              <a:buSzPts val="1800"/>
              <a:buChar char="•"/>
              <a:defRPr/>
            </a:lvl3pPr>
            <a:lvl4pPr marL="1828800" lvl="3" indent="-342900" algn="l">
              <a:lnSpc>
                <a:spcPct val="100000"/>
              </a:lnSpc>
              <a:spcBef>
                <a:spcPts val="700"/>
              </a:spcBef>
              <a:spcAft>
                <a:spcPts val="0"/>
              </a:spcAft>
              <a:buClr>
                <a:srgbClr val="000000"/>
              </a:buClr>
              <a:buSzPts val="1800"/>
              <a:buChar char="–"/>
              <a:defRPr/>
            </a:lvl4pPr>
            <a:lvl5pPr marL="2286000" lvl="4" indent="-342900" algn="l">
              <a:lnSpc>
                <a:spcPct val="100000"/>
              </a:lnSpc>
              <a:spcBef>
                <a:spcPts val="700"/>
              </a:spcBef>
              <a:spcAft>
                <a:spcPts val="0"/>
              </a:spcAft>
              <a:buClr>
                <a:srgbClr val="000000"/>
              </a:buClr>
              <a:buSzPts val="1800"/>
              <a:buChar char="»"/>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19" name="Google Shape;19;p8"/>
          <p:cNvSpPr txBox="1">
            <a:spLocks noGrp="1"/>
          </p:cNvSpPr>
          <p:nvPr>
            <p:ph type="sldNum" idx="12"/>
          </p:nvPr>
        </p:nvSpPr>
        <p:spPr>
          <a:xfrm>
            <a:off x="8428176" y="6414760"/>
            <a:ext cx="258624" cy="248305"/>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p:cSld name="Picture">
    <p:spTree>
      <p:nvGrpSpPr>
        <p:cNvPr id="1" name="Shape 108"/>
        <p:cNvGrpSpPr/>
        <p:nvPr/>
      </p:nvGrpSpPr>
      <p:grpSpPr>
        <a:xfrm>
          <a:off x="0" y="0"/>
          <a:ext cx="0" cy="0"/>
          <a:chOff x="0" y="0"/>
          <a:chExt cx="0" cy="0"/>
        </a:xfrm>
      </p:grpSpPr>
      <p:sp>
        <p:nvSpPr>
          <p:cNvPr id="109" name="Google Shape;109;g108508a29e3_0_120"/>
          <p:cNvSpPr/>
          <p:nvPr/>
        </p:nvSpPr>
        <p:spPr>
          <a:xfrm>
            <a:off x="-411027" y="9543415"/>
            <a:ext cx="19110000" cy="1187700"/>
          </a:xfrm>
          <a:prstGeom prst="rect">
            <a:avLst/>
          </a:prstGeom>
          <a:solidFill>
            <a:srgbClr val="2D2E2C"/>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5300"/>
              <a:buFont typeface="Calibri"/>
              <a:buNone/>
            </a:pPr>
            <a:endParaRPr sz="5300" b="0" i="0" u="none" strike="noStrike" cap="none">
              <a:solidFill>
                <a:srgbClr val="FED531"/>
              </a:solidFill>
              <a:latin typeface="Calibri"/>
              <a:ea typeface="Calibri"/>
              <a:cs typeface="Calibri"/>
              <a:sym typeface="Calibri"/>
            </a:endParaRPr>
          </a:p>
        </p:txBody>
      </p:sp>
      <p:sp>
        <p:nvSpPr>
          <p:cNvPr id="110" name="Google Shape;110;g108508a29e3_0_120"/>
          <p:cNvSpPr txBox="1">
            <a:spLocks noGrp="1"/>
          </p:cNvSpPr>
          <p:nvPr>
            <p:ph type="body" idx="1"/>
          </p:nvPr>
        </p:nvSpPr>
        <p:spPr>
          <a:xfrm>
            <a:off x="8574096" y="1150143"/>
            <a:ext cx="8685300" cy="706800"/>
          </a:xfrm>
          <a:prstGeom prst="rect">
            <a:avLst/>
          </a:prstGeom>
          <a:noFill/>
          <a:ln>
            <a:noFill/>
          </a:ln>
        </p:spPr>
        <p:txBody>
          <a:bodyPr spcFirstLastPara="1" wrap="square" lIns="0" tIns="0" rIns="0" bIns="0" anchor="t" anchorCtr="0">
            <a:spAutoFit/>
          </a:bodyPr>
          <a:lstStyle>
            <a:lvl1pPr marL="457200" lvl="0" indent="-228600" algn="r" rtl="0">
              <a:lnSpc>
                <a:spcPct val="100000"/>
              </a:lnSpc>
              <a:spcBef>
                <a:spcPts val="0"/>
              </a:spcBef>
              <a:spcAft>
                <a:spcPts val="0"/>
              </a:spcAft>
              <a:buClr>
                <a:srgbClr val="292929"/>
              </a:buClr>
              <a:buSzPts val="5300"/>
              <a:buFont typeface="Calibri"/>
              <a:buNone/>
              <a:defRPr sz="5300">
                <a:solidFill>
                  <a:srgbClr val="292929"/>
                </a:solidFill>
              </a:defRPr>
            </a:lvl1pPr>
            <a:lvl2pPr marL="914400" lvl="1" indent="-342900" algn="l" rtl="0">
              <a:lnSpc>
                <a:spcPct val="100000"/>
              </a:lnSpc>
              <a:spcBef>
                <a:spcPts val="700"/>
              </a:spcBef>
              <a:spcAft>
                <a:spcPts val="0"/>
              </a:spcAft>
              <a:buClr>
                <a:srgbClr val="000000"/>
              </a:buClr>
              <a:buSzPts val="1800"/>
              <a:buChar char="–"/>
              <a:defRPr/>
            </a:lvl2pPr>
            <a:lvl3pPr marL="1371600" lvl="2" indent="-342900" algn="l" rtl="0">
              <a:lnSpc>
                <a:spcPct val="100000"/>
              </a:lnSpc>
              <a:spcBef>
                <a:spcPts val="700"/>
              </a:spcBef>
              <a:spcAft>
                <a:spcPts val="0"/>
              </a:spcAft>
              <a:buClr>
                <a:srgbClr val="000000"/>
              </a:buClr>
              <a:buSzPts val="1800"/>
              <a:buChar char="•"/>
              <a:defRPr/>
            </a:lvl3pPr>
            <a:lvl4pPr marL="1828800" lvl="3" indent="-342900" algn="l" rtl="0">
              <a:lnSpc>
                <a:spcPct val="100000"/>
              </a:lnSpc>
              <a:spcBef>
                <a:spcPts val="700"/>
              </a:spcBef>
              <a:spcAft>
                <a:spcPts val="0"/>
              </a:spcAft>
              <a:buClr>
                <a:srgbClr val="000000"/>
              </a:buClr>
              <a:buSzPts val="1800"/>
              <a:buChar char="–"/>
              <a:defRPr/>
            </a:lvl4pPr>
            <a:lvl5pPr marL="2286000" lvl="4" indent="-342900" algn="l" rtl="0">
              <a:lnSpc>
                <a:spcPct val="100000"/>
              </a:lnSpc>
              <a:spcBef>
                <a:spcPts val="700"/>
              </a:spcBef>
              <a:spcAft>
                <a:spcPts val="0"/>
              </a:spcAft>
              <a:buClr>
                <a:srgbClr val="000000"/>
              </a:buClr>
              <a:buSzPts val="1800"/>
              <a:buChar char="»"/>
              <a:defRPr/>
            </a:lvl5pPr>
            <a:lvl6pPr marL="2743200" lvl="5" indent="-342900" algn="l" rtl="0">
              <a:lnSpc>
                <a:spcPct val="100000"/>
              </a:lnSpc>
              <a:spcBef>
                <a:spcPts val="700"/>
              </a:spcBef>
              <a:spcAft>
                <a:spcPts val="0"/>
              </a:spcAft>
              <a:buClr>
                <a:srgbClr val="000000"/>
              </a:buClr>
              <a:buSzPts val="1800"/>
              <a:buChar char="•"/>
              <a:defRPr/>
            </a:lvl6pPr>
            <a:lvl7pPr marL="3200400" lvl="6" indent="-342900" algn="l" rtl="0">
              <a:lnSpc>
                <a:spcPct val="100000"/>
              </a:lnSpc>
              <a:spcBef>
                <a:spcPts val="700"/>
              </a:spcBef>
              <a:spcAft>
                <a:spcPts val="0"/>
              </a:spcAft>
              <a:buClr>
                <a:srgbClr val="000000"/>
              </a:buClr>
              <a:buSzPts val="1800"/>
              <a:buChar char="•"/>
              <a:defRPr/>
            </a:lvl7pPr>
            <a:lvl8pPr marL="3657600" lvl="7" indent="-342900" algn="l" rtl="0">
              <a:lnSpc>
                <a:spcPct val="100000"/>
              </a:lnSpc>
              <a:spcBef>
                <a:spcPts val="700"/>
              </a:spcBef>
              <a:spcAft>
                <a:spcPts val="0"/>
              </a:spcAft>
              <a:buClr>
                <a:srgbClr val="000000"/>
              </a:buClr>
              <a:buSzPts val="1800"/>
              <a:buChar char="•"/>
              <a:defRPr/>
            </a:lvl8pPr>
            <a:lvl9pPr marL="4114800" lvl="8" indent="-342900" algn="l" rtl="0">
              <a:lnSpc>
                <a:spcPct val="100000"/>
              </a:lnSpc>
              <a:spcBef>
                <a:spcPts val="700"/>
              </a:spcBef>
              <a:spcAft>
                <a:spcPts val="0"/>
              </a:spcAft>
              <a:buClr>
                <a:srgbClr val="000000"/>
              </a:buClr>
              <a:buSzPts val="1800"/>
              <a:buChar char="•"/>
              <a:defRPr/>
            </a:lvl9pPr>
          </a:lstStyle>
          <a:p>
            <a:endParaRPr/>
          </a:p>
        </p:txBody>
      </p:sp>
      <p:sp>
        <p:nvSpPr>
          <p:cNvPr id="111" name="Google Shape;111;g108508a29e3_0_120"/>
          <p:cNvSpPr txBox="1">
            <a:spLocks noGrp="1"/>
          </p:cNvSpPr>
          <p:nvPr>
            <p:ph type="body" idx="2"/>
          </p:nvPr>
        </p:nvSpPr>
        <p:spPr>
          <a:xfrm>
            <a:off x="8574096" y="2601802"/>
            <a:ext cx="8685300" cy="510600"/>
          </a:xfrm>
          <a:prstGeom prst="rect">
            <a:avLst/>
          </a:prstGeom>
          <a:noFill/>
          <a:ln>
            <a:noFill/>
          </a:ln>
        </p:spPr>
        <p:txBody>
          <a:bodyPr spcFirstLastPara="1" wrap="square" lIns="0" tIns="0" rIns="0" bIns="0" anchor="t" anchorCtr="0">
            <a:spAutoFit/>
          </a:bodyPr>
          <a:lstStyle>
            <a:lvl1pPr marL="457200" lvl="0" indent="-228600" algn="r" rtl="0">
              <a:lnSpc>
                <a:spcPct val="108333"/>
              </a:lnSpc>
              <a:spcBef>
                <a:spcPts val="0"/>
              </a:spcBef>
              <a:spcAft>
                <a:spcPts val="0"/>
              </a:spcAft>
              <a:buClr>
                <a:srgbClr val="292929"/>
              </a:buClr>
              <a:buSzPts val="3600"/>
              <a:buFont typeface="Calibri"/>
              <a:buNone/>
              <a:defRPr sz="3600">
                <a:solidFill>
                  <a:srgbClr val="292929"/>
                </a:solidFill>
              </a:defRPr>
            </a:lvl1pPr>
            <a:lvl2pPr marL="914400" lvl="1" indent="-342900" algn="l" rtl="0">
              <a:lnSpc>
                <a:spcPct val="100000"/>
              </a:lnSpc>
              <a:spcBef>
                <a:spcPts val="700"/>
              </a:spcBef>
              <a:spcAft>
                <a:spcPts val="0"/>
              </a:spcAft>
              <a:buClr>
                <a:srgbClr val="000000"/>
              </a:buClr>
              <a:buSzPts val="1800"/>
              <a:buChar char="–"/>
              <a:defRPr/>
            </a:lvl2pPr>
            <a:lvl3pPr marL="1371600" lvl="2" indent="-342900" algn="l" rtl="0">
              <a:lnSpc>
                <a:spcPct val="100000"/>
              </a:lnSpc>
              <a:spcBef>
                <a:spcPts val="700"/>
              </a:spcBef>
              <a:spcAft>
                <a:spcPts val="0"/>
              </a:spcAft>
              <a:buClr>
                <a:srgbClr val="000000"/>
              </a:buClr>
              <a:buSzPts val="1800"/>
              <a:buChar char="•"/>
              <a:defRPr/>
            </a:lvl3pPr>
            <a:lvl4pPr marL="1828800" lvl="3" indent="-342900" algn="l" rtl="0">
              <a:lnSpc>
                <a:spcPct val="100000"/>
              </a:lnSpc>
              <a:spcBef>
                <a:spcPts val="700"/>
              </a:spcBef>
              <a:spcAft>
                <a:spcPts val="0"/>
              </a:spcAft>
              <a:buClr>
                <a:srgbClr val="000000"/>
              </a:buClr>
              <a:buSzPts val="1800"/>
              <a:buChar char="–"/>
              <a:defRPr/>
            </a:lvl4pPr>
            <a:lvl5pPr marL="2286000" lvl="4" indent="-342900" algn="l" rtl="0">
              <a:lnSpc>
                <a:spcPct val="100000"/>
              </a:lnSpc>
              <a:spcBef>
                <a:spcPts val="700"/>
              </a:spcBef>
              <a:spcAft>
                <a:spcPts val="0"/>
              </a:spcAft>
              <a:buClr>
                <a:srgbClr val="000000"/>
              </a:buClr>
              <a:buSzPts val="1800"/>
              <a:buChar char="»"/>
              <a:defRPr/>
            </a:lvl5pPr>
            <a:lvl6pPr marL="2743200" lvl="5" indent="-342900" algn="l" rtl="0">
              <a:lnSpc>
                <a:spcPct val="100000"/>
              </a:lnSpc>
              <a:spcBef>
                <a:spcPts val="700"/>
              </a:spcBef>
              <a:spcAft>
                <a:spcPts val="0"/>
              </a:spcAft>
              <a:buClr>
                <a:srgbClr val="000000"/>
              </a:buClr>
              <a:buSzPts val="1800"/>
              <a:buChar char="•"/>
              <a:defRPr/>
            </a:lvl6pPr>
            <a:lvl7pPr marL="3200400" lvl="6" indent="-342900" algn="l" rtl="0">
              <a:lnSpc>
                <a:spcPct val="100000"/>
              </a:lnSpc>
              <a:spcBef>
                <a:spcPts val="700"/>
              </a:spcBef>
              <a:spcAft>
                <a:spcPts val="0"/>
              </a:spcAft>
              <a:buClr>
                <a:srgbClr val="000000"/>
              </a:buClr>
              <a:buSzPts val="1800"/>
              <a:buChar char="•"/>
              <a:defRPr/>
            </a:lvl7pPr>
            <a:lvl8pPr marL="3657600" lvl="7" indent="-342900" algn="l" rtl="0">
              <a:lnSpc>
                <a:spcPct val="100000"/>
              </a:lnSpc>
              <a:spcBef>
                <a:spcPts val="700"/>
              </a:spcBef>
              <a:spcAft>
                <a:spcPts val="0"/>
              </a:spcAft>
              <a:buClr>
                <a:srgbClr val="000000"/>
              </a:buClr>
              <a:buSzPts val="1800"/>
              <a:buChar char="•"/>
              <a:defRPr/>
            </a:lvl8pPr>
            <a:lvl9pPr marL="4114800" lvl="8" indent="-342900" algn="l" rtl="0">
              <a:lnSpc>
                <a:spcPct val="100000"/>
              </a:lnSpc>
              <a:spcBef>
                <a:spcPts val="700"/>
              </a:spcBef>
              <a:spcAft>
                <a:spcPts val="0"/>
              </a:spcAft>
              <a:buClr>
                <a:srgbClr val="000000"/>
              </a:buClr>
              <a:buSzPts val="1800"/>
              <a:buChar char="•"/>
              <a:defRPr/>
            </a:lvl9pPr>
          </a:lstStyle>
          <a:p>
            <a:endParaRPr/>
          </a:p>
        </p:txBody>
      </p:sp>
      <p:sp>
        <p:nvSpPr>
          <p:cNvPr id="112" name="Google Shape;112;g108508a29e3_0_120"/>
          <p:cNvSpPr txBox="1">
            <a:spLocks noGrp="1"/>
          </p:cNvSpPr>
          <p:nvPr>
            <p:ph type="body" idx="3"/>
          </p:nvPr>
        </p:nvSpPr>
        <p:spPr>
          <a:xfrm>
            <a:off x="8574096" y="3768020"/>
            <a:ext cx="8685300" cy="2270700"/>
          </a:xfrm>
          <a:prstGeom prst="rect">
            <a:avLst/>
          </a:prstGeom>
          <a:noFill/>
          <a:ln>
            <a:noFill/>
          </a:ln>
        </p:spPr>
        <p:txBody>
          <a:bodyPr spcFirstLastPara="1" wrap="square" lIns="0" tIns="0" rIns="0" bIns="0" anchor="t" anchorCtr="0">
            <a:spAutoFit/>
          </a:bodyPr>
          <a:lstStyle>
            <a:lvl1pPr marL="457200" lvl="0" indent="-228600" algn="r" rtl="0">
              <a:lnSpc>
                <a:spcPct val="150000"/>
              </a:lnSpc>
              <a:spcBef>
                <a:spcPts val="0"/>
              </a:spcBef>
              <a:spcAft>
                <a:spcPts val="0"/>
              </a:spcAft>
              <a:buClr>
                <a:srgbClr val="292929"/>
              </a:buClr>
              <a:buSzPts val="2400"/>
              <a:buFont typeface="Calibri"/>
              <a:buNone/>
              <a:defRPr sz="2400">
                <a:solidFill>
                  <a:srgbClr val="292929"/>
                </a:solidFill>
              </a:defRPr>
            </a:lvl1pPr>
            <a:lvl2pPr marL="914400" lvl="1" indent="-342900" algn="l" rtl="0">
              <a:lnSpc>
                <a:spcPct val="100000"/>
              </a:lnSpc>
              <a:spcBef>
                <a:spcPts val="700"/>
              </a:spcBef>
              <a:spcAft>
                <a:spcPts val="0"/>
              </a:spcAft>
              <a:buClr>
                <a:srgbClr val="000000"/>
              </a:buClr>
              <a:buSzPts val="1800"/>
              <a:buChar char="–"/>
              <a:defRPr/>
            </a:lvl2pPr>
            <a:lvl3pPr marL="1371600" lvl="2" indent="-342900" algn="l" rtl="0">
              <a:lnSpc>
                <a:spcPct val="100000"/>
              </a:lnSpc>
              <a:spcBef>
                <a:spcPts val="700"/>
              </a:spcBef>
              <a:spcAft>
                <a:spcPts val="0"/>
              </a:spcAft>
              <a:buClr>
                <a:srgbClr val="000000"/>
              </a:buClr>
              <a:buSzPts val="1800"/>
              <a:buChar char="•"/>
              <a:defRPr/>
            </a:lvl3pPr>
            <a:lvl4pPr marL="1828800" lvl="3" indent="-342900" algn="l" rtl="0">
              <a:lnSpc>
                <a:spcPct val="100000"/>
              </a:lnSpc>
              <a:spcBef>
                <a:spcPts val="700"/>
              </a:spcBef>
              <a:spcAft>
                <a:spcPts val="0"/>
              </a:spcAft>
              <a:buClr>
                <a:srgbClr val="000000"/>
              </a:buClr>
              <a:buSzPts val="1800"/>
              <a:buChar char="–"/>
              <a:defRPr/>
            </a:lvl4pPr>
            <a:lvl5pPr marL="2286000" lvl="4" indent="-342900" algn="l" rtl="0">
              <a:lnSpc>
                <a:spcPct val="100000"/>
              </a:lnSpc>
              <a:spcBef>
                <a:spcPts val="700"/>
              </a:spcBef>
              <a:spcAft>
                <a:spcPts val="0"/>
              </a:spcAft>
              <a:buClr>
                <a:srgbClr val="000000"/>
              </a:buClr>
              <a:buSzPts val="1800"/>
              <a:buChar char="»"/>
              <a:defRPr/>
            </a:lvl5pPr>
            <a:lvl6pPr marL="2743200" lvl="5" indent="-342900" algn="l" rtl="0">
              <a:lnSpc>
                <a:spcPct val="100000"/>
              </a:lnSpc>
              <a:spcBef>
                <a:spcPts val="700"/>
              </a:spcBef>
              <a:spcAft>
                <a:spcPts val="0"/>
              </a:spcAft>
              <a:buClr>
                <a:srgbClr val="000000"/>
              </a:buClr>
              <a:buSzPts val="1800"/>
              <a:buChar char="•"/>
              <a:defRPr/>
            </a:lvl6pPr>
            <a:lvl7pPr marL="3200400" lvl="6" indent="-342900" algn="l" rtl="0">
              <a:lnSpc>
                <a:spcPct val="100000"/>
              </a:lnSpc>
              <a:spcBef>
                <a:spcPts val="700"/>
              </a:spcBef>
              <a:spcAft>
                <a:spcPts val="0"/>
              </a:spcAft>
              <a:buClr>
                <a:srgbClr val="000000"/>
              </a:buClr>
              <a:buSzPts val="1800"/>
              <a:buChar char="•"/>
              <a:defRPr/>
            </a:lvl7pPr>
            <a:lvl8pPr marL="3657600" lvl="7" indent="-342900" algn="l" rtl="0">
              <a:lnSpc>
                <a:spcPct val="100000"/>
              </a:lnSpc>
              <a:spcBef>
                <a:spcPts val="700"/>
              </a:spcBef>
              <a:spcAft>
                <a:spcPts val="0"/>
              </a:spcAft>
              <a:buClr>
                <a:srgbClr val="000000"/>
              </a:buClr>
              <a:buSzPts val="1800"/>
              <a:buChar char="•"/>
              <a:defRPr/>
            </a:lvl8pPr>
            <a:lvl9pPr marL="4114800" lvl="8" indent="-342900" algn="l" rtl="0">
              <a:lnSpc>
                <a:spcPct val="100000"/>
              </a:lnSpc>
              <a:spcBef>
                <a:spcPts val="700"/>
              </a:spcBef>
              <a:spcAft>
                <a:spcPts val="0"/>
              </a:spcAft>
              <a:buClr>
                <a:srgbClr val="000000"/>
              </a:buClr>
              <a:buSzPts val="1800"/>
              <a:buChar char="•"/>
              <a:defRPr/>
            </a:lvl9pPr>
          </a:lstStyle>
          <a:p>
            <a:endParaRPr/>
          </a:p>
        </p:txBody>
      </p:sp>
      <p:sp>
        <p:nvSpPr>
          <p:cNvPr id="113" name="Google Shape;113;g108508a29e3_0_120"/>
          <p:cNvSpPr txBox="1"/>
          <p:nvPr/>
        </p:nvSpPr>
        <p:spPr>
          <a:xfrm>
            <a:off x="7582538" y="9800636"/>
            <a:ext cx="10357200" cy="246300"/>
          </a:xfrm>
          <a:prstGeom prst="rect">
            <a:avLst/>
          </a:prstGeom>
          <a:noFill/>
          <a:ln>
            <a:noFill/>
          </a:ln>
        </p:spPr>
        <p:txBody>
          <a:bodyPr spcFirstLastPara="1" wrap="square" lIns="0" tIns="0" rIns="0" bIns="0" anchor="t" anchorCtr="0">
            <a:spAutoFit/>
          </a:bodyPr>
          <a:lstStyle/>
          <a:p>
            <a:pPr marL="0" marR="0" lvl="0" indent="0" algn="r" rtl="0">
              <a:lnSpc>
                <a:spcPct val="137500"/>
              </a:lnSpc>
              <a:spcBef>
                <a:spcPts val="0"/>
              </a:spcBef>
              <a:spcAft>
                <a:spcPts val="0"/>
              </a:spcAft>
              <a:buClr>
                <a:srgbClr val="FED531"/>
              </a:buClr>
              <a:buSzPts val="1600"/>
              <a:buFont typeface="Aleo"/>
              <a:buNone/>
            </a:pPr>
            <a:r>
              <a:rPr lang="en-US" sz="1600" b="0" i="0" u="none" strike="noStrike" cap="none">
                <a:solidFill>
                  <a:srgbClr val="FED531"/>
                </a:solidFill>
                <a:latin typeface="Aleo"/>
                <a:ea typeface="Aleo"/>
                <a:cs typeface="Aleo"/>
                <a:sym typeface="Aleo"/>
              </a:rPr>
              <a:t>Design and Project Management for Data Science 2021</a:t>
            </a:r>
            <a:endParaRPr sz="1400" b="0" i="0" u="none" strike="noStrike" cap="none">
              <a:solidFill>
                <a:srgbClr val="000000"/>
              </a:solidFill>
              <a:latin typeface="Arial"/>
              <a:ea typeface="Arial"/>
              <a:cs typeface="Arial"/>
              <a:sym typeface="Arial"/>
            </a:endParaRPr>
          </a:p>
        </p:txBody>
      </p:sp>
      <p:cxnSp>
        <p:nvCxnSpPr>
          <p:cNvPr id="114" name="Google Shape;114;g108508a29e3_0_120"/>
          <p:cNvCxnSpPr/>
          <p:nvPr/>
        </p:nvCxnSpPr>
        <p:spPr>
          <a:xfrm rot="10800000">
            <a:off x="7658100" y="1732986"/>
            <a:ext cx="0" cy="6340800"/>
          </a:xfrm>
          <a:prstGeom prst="straightConnector1">
            <a:avLst/>
          </a:prstGeom>
          <a:noFill/>
          <a:ln w="25400" cap="flat" cmpd="sng">
            <a:solidFill>
              <a:srgbClr val="DDDDDD"/>
            </a:solidFill>
            <a:prstDash val="solid"/>
            <a:round/>
            <a:headEnd type="none" w="sm" len="sm"/>
            <a:tailEnd type="none" w="sm" len="sm"/>
          </a:ln>
        </p:spPr>
      </p:cxnSp>
      <p:sp>
        <p:nvSpPr>
          <p:cNvPr id="115" name="Google Shape;115;g108508a29e3_0_120"/>
          <p:cNvSpPr txBox="1">
            <a:spLocks noGrp="1"/>
          </p:cNvSpPr>
          <p:nvPr>
            <p:ph type="sldNum" idx="12"/>
          </p:nvPr>
        </p:nvSpPr>
        <p:spPr>
          <a:xfrm>
            <a:off x="259298" y="9713383"/>
            <a:ext cx="464700" cy="52320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F1F1F1"/>
              </a:buClr>
              <a:buSzPts val="2800"/>
              <a:buFont typeface="Calibri"/>
              <a:buNone/>
              <a:defRPr sz="2800" b="0" i="0" u="none" strike="noStrike" cap="none">
                <a:solidFill>
                  <a:srgbClr val="F1F1F1"/>
                </a:solidFill>
                <a:latin typeface="Calibri"/>
                <a:ea typeface="Calibri"/>
                <a:cs typeface="Calibri"/>
                <a:sym typeface="Calibri"/>
              </a:defRPr>
            </a:lvl1pPr>
            <a:lvl2pPr marL="0" marR="0" lvl="1" indent="0" algn="r" rtl="0">
              <a:lnSpc>
                <a:spcPct val="100000"/>
              </a:lnSpc>
              <a:spcBef>
                <a:spcPts val="0"/>
              </a:spcBef>
              <a:spcAft>
                <a:spcPts val="0"/>
              </a:spcAft>
              <a:buClr>
                <a:srgbClr val="F1F1F1"/>
              </a:buClr>
              <a:buSzPts val="2800"/>
              <a:buFont typeface="Calibri"/>
              <a:buNone/>
              <a:defRPr sz="2800" b="0" i="0" u="none" strike="noStrike" cap="none">
                <a:solidFill>
                  <a:srgbClr val="F1F1F1"/>
                </a:solidFill>
                <a:latin typeface="Calibri"/>
                <a:ea typeface="Calibri"/>
                <a:cs typeface="Calibri"/>
                <a:sym typeface="Calibri"/>
              </a:defRPr>
            </a:lvl2pPr>
            <a:lvl3pPr marL="0" marR="0" lvl="2" indent="0" algn="r" rtl="0">
              <a:lnSpc>
                <a:spcPct val="100000"/>
              </a:lnSpc>
              <a:spcBef>
                <a:spcPts val="0"/>
              </a:spcBef>
              <a:spcAft>
                <a:spcPts val="0"/>
              </a:spcAft>
              <a:buClr>
                <a:srgbClr val="F1F1F1"/>
              </a:buClr>
              <a:buSzPts val="2800"/>
              <a:buFont typeface="Calibri"/>
              <a:buNone/>
              <a:defRPr sz="2800" b="0" i="0" u="none" strike="noStrike" cap="none">
                <a:solidFill>
                  <a:srgbClr val="F1F1F1"/>
                </a:solidFill>
                <a:latin typeface="Calibri"/>
                <a:ea typeface="Calibri"/>
                <a:cs typeface="Calibri"/>
                <a:sym typeface="Calibri"/>
              </a:defRPr>
            </a:lvl3pPr>
            <a:lvl4pPr marL="0" marR="0" lvl="3" indent="0" algn="r" rtl="0">
              <a:lnSpc>
                <a:spcPct val="100000"/>
              </a:lnSpc>
              <a:spcBef>
                <a:spcPts val="0"/>
              </a:spcBef>
              <a:spcAft>
                <a:spcPts val="0"/>
              </a:spcAft>
              <a:buClr>
                <a:srgbClr val="F1F1F1"/>
              </a:buClr>
              <a:buSzPts val="2800"/>
              <a:buFont typeface="Calibri"/>
              <a:buNone/>
              <a:defRPr sz="2800" b="0" i="0" u="none" strike="noStrike" cap="none">
                <a:solidFill>
                  <a:srgbClr val="F1F1F1"/>
                </a:solidFill>
                <a:latin typeface="Calibri"/>
                <a:ea typeface="Calibri"/>
                <a:cs typeface="Calibri"/>
                <a:sym typeface="Calibri"/>
              </a:defRPr>
            </a:lvl4pPr>
            <a:lvl5pPr marL="0" marR="0" lvl="4" indent="0" algn="r" rtl="0">
              <a:lnSpc>
                <a:spcPct val="100000"/>
              </a:lnSpc>
              <a:spcBef>
                <a:spcPts val="0"/>
              </a:spcBef>
              <a:spcAft>
                <a:spcPts val="0"/>
              </a:spcAft>
              <a:buClr>
                <a:srgbClr val="F1F1F1"/>
              </a:buClr>
              <a:buSzPts val="2800"/>
              <a:buFont typeface="Calibri"/>
              <a:buNone/>
              <a:defRPr sz="2800" b="0" i="0" u="none" strike="noStrike" cap="none">
                <a:solidFill>
                  <a:srgbClr val="F1F1F1"/>
                </a:solidFill>
                <a:latin typeface="Calibri"/>
                <a:ea typeface="Calibri"/>
                <a:cs typeface="Calibri"/>
                <a:sym typeface="Calibri"/>
              </a:defRPr>
            </a:lvl5pPr>
            <a:lvl6pPr marL="0" marR="0" lvl="5" indent="0" algn="r" rtl="0">
              <a:lnSpc>
                <a:spcPct val="100000"/>
              </a:lnSpc>
              <a:spcBef>
                <a:spcPts val="0"/>
              </a:spcBef>
              <a:spcAft>
                <a:spcPts val="0"/>
              </a:spcAft>
              <a:buClr>
                <a:srgbClr val="F1F1F1"/>
              </a:buClr>
              <a:buSzPts val="2800"/>
              <a:buFont typeface="Calibri"/>
              <a:buNone/>
              <a:defRPr sz="2800" b="0" i="0" u="none" strike="noStrike" cap="none">
                <a:solidFill>
                  <a:srgbClr val="F1F1F1"/>
                </a:solidFill>
                <a:latin typeface="Calibri"/>
                <a:ea typeface="Calibri"/>
                <a:cs typeface="Calibri"/>
                <a:sym typeface="Calibri"/>
              </a:defRPr>
            </a:lvl6pPr>
            <a:lvl7pPr marL="0" marR="0" lvl="6" indent="0" algn="r" rtl="0">
              <a:lnSpc>
                <a:spcPct val="100000"/>
              </a:lnSpc>
              <a:spcBef>
                <a:spcPts val="0"/>
              </a:spcBef>
              <a:spcAft>
                <a:spcPts val="0"/>
              </a:spcAft>
              <a:buClr>
                <a:srgbClr val="F1F1F1"/>
              </a:buClr>
              <a:buSzPts val="2800"/>
              <a:buFont typeface="Calibri"/>
              <a:buNone/>
              <a:defRPr sz="2800" b="0" i="0" u="none" strike="noStrike" cap="none">
                <a:solidFill>
                  <a:srgbClr val="F1F1F1"/>
                </a:solidFill>
                <a:latin typeface="Calibri"/>
                <a:ea typeface="Calibri"/>
                <a:cs typeface="Calibri"/>
                <a:sym typeface="Calibri"/>
              </a:defRPr>
            </a:lvl7pPr>
            <a:lvl8pPr marL="0" marR="0" lvl="7" indent="0" algn="r" rtl="0">
              <a:lnSpc>
                <a:spcPct val="100000"/>
              </a:lnSpc>
              <a:spcBef>
                <a:spcPts val="0"/>
              </a:spcBef>
              <a:spcAft>
                <a:spcPts val="0"/>
              </a:spcAft>
              <a:buClr>
                <a:srgbClr val="F1F1F1"/>
              </a:buClr>
              <a:buSzPts val="2800"/>
              <a:buFont typeface="Calibri"/>
              <a:buNone/>
              <a:defRPr sz="2800" b="0" i="0" u="none" strike="noStrike" cap="none">
                <a:solidFill>
                  <a:srgbClr val="F1F1F1"/>
                </a:solidFill>
                <a:latin typeface="Calibri"/>
                <a:ea typeface="Calibri"/>
                <a:cs typeface="Calibri"/>
                <a:sym typeface="Calibri"/>
              </a:defRPr>
            </a:lvl8pPr>
            <a:lvl9pPr marL="0" marR="0" lvl="8" indent="0" algn="r" rtl="0">
              <a:lnSpc>
                <a:spcPct val="100000"/>
              </a:lnSpc>
              <a:spcBef>
                <a:spcPts val="0"/>
              </a:spcBef>
              <a:spcAft>
                <a:spcPts val="0"/>
              </a:spcAft>
              <a:buClr>
                <a:srgbClr val="F1F1F1"/>
              </a:buClr>
              <a:buSzPts val="2800"/>
              <a:buFont typeface="Calibri"/>
              <a:buNone/>
              <a:defRPr sz="2800" b="0" i="0" u="none" strike="noStrike" cap="none">
                <a:solidFill>
                  <a:srgbClr val="F1F1F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Impact">
  <p:cSld name="Impact">
    <p:bg>
      <p:bgPr>
        <a:solidFill>
          <a:srgbClr val="292929"/>
        </a:solidFill>
        <a:effectLst/>
      </p:bgPr>
    </p:bg>
    <p:spTree>
      <p:nvGrpSpPr>
        <p:cNvPr id="1" name="Shape 116"/>
        <p:cNvGrpSpPr/>
        <p:nvPr/>
      </p:nvGrpSpPr>
      <p:grpSpPr>
        <a:xfrm>
          <a:off x="0" y="0"/>
          <a:ext cx="0" cy="0"/>
          <a:chOff x="0" y="0"/>
          <a:chExt cx="0" cy="0"/>
        </a:xfrm>
      </p:grpSpPr>
      <p:pic>
        <p:nvPicPr>
          <p:cNvPr id="117" name="Google Shape;117;g108508a29e3_0_128" descr="Picture 2"/>
          <p:cNvPicPr preferRelativeResize="0"/>
          <p:nvPr/>
        </p:nvPicPr>
        <p:blipFill rotWithShape="1">
          <a:blip r:embed="rId2">
            <a:alphaModFix/>
          </a:blip>
          <a:srcRect/>
          <a:stretch/>
        </p:blipFill>
        <p:spPr>
          <a:xfrm>
            <a:off x="-2376672" y="1298144"/>
            <a:ext cx="6670447" cy="9738223"/>
          </a:xfrm>
          <a:prstGeom prst="rect">
            <a:avLst/>
          </a:prstGeom>
          <a:noFill/>
          <a:ln>
            <a:noFill/>
          </a:ln>
        </p:spPr>
      </p:pic>
      <p:sp>
        <p:nvSpPr>
          <p:cNvPr id="118" name="Google Shape;118;g108508a29e3_0_128"/>
          <p:cNvSpPr txBox="1"/>
          <p:nvPr/>
        </p:nvSpPr>
        <p:spPr>
          <a:xfrm>
            <a:off x="7582538" y="9800636"/>
            <a:ext cx="10357200" cy="246300"/>
          </a:xfrm>
          <a:prstGeom prst="rect">
            <a:avLst/>
          </a:prstGeom>
          <a:noFill/>
          <a:ln>
            <a:noFill/>
          </a:ln>
        </p:spPr>
        <p:txBody>
          <a:bodyPr spcFirstLastPara="1" wrap="square" lIns="0" tIns="0" rIns="0" bIns="0" anchor="t" anchorCtr="0">
            <a:spAutoFit/>
          </a:bodyPr>
          <a:lstStyle/>
          <a:p>
            <a:pPr marL="0" marR="0" lvl="0" indent="0" algn="r" rtl="0">
              <a:lnSpc>
                <a:spcPct val="137500"/>
              </a:lnSpc>
              <a:spcBef>
                <a:spcPts val="0"/>
              </a:spcBef>
              <a:spcAft>
                <a:spcPts val="0"/>
              </a:spcAft>
              <a:buClr>
                <a:srgbClr val="FED531"/>
              </a:buClr>
              <a:buSzPts val="1600"/>
              <a:buFont typeface="Aleo"/>
              <a:buNone/>
            </a:pPr>
            <a:r>
              <a:rPr lang="en-US" sz="1600" b="0" i="0" u="none" strike="noStrike" cap="none">
                <a:solidFill>
                  <a:srgbClr val="FED531"/>
                </a:solidFill>
                <a:latin typeface="Aleo"/>
                <a:ea typeface="Aleo"/>
                <a:cs typeface="Aleo"/>
                <a:sym typeface="Aleo"/>
              </a:rPr>
              <a:t>Design and Project Management for Data Science 2021</a:t>
            </a:r>
            <a:endParaRPr sz="1400" b="0" i="0" u="none" strike="noStrike" cap="none">
              <a:solidFill>
                <a:srgbClr val="000000"/>
              </a:solidFill>
              <a:latin typeface="Arial"/>
              <a:ea typeface="Arial"/>
              <a:cs typeface="Arial"/>
              <a:sym typeface="Arial"/>
            </a:endParaRPr>
          </a:p>
        </p:txBody>
      </p:sp>
      <p:sp>
        <p:nvSpPr>
          <p:cNvPr id="119" name="Google Shape;119;g108508a29e3_0_128"/>
          <p:cNvSpPr txBox="1">
            <a:spLocks noGrp="1"/>
          </p:cNvSpPr>
          <p:nvPr>
            <p:ph type="body" idx="1"/>
          </p:nvPr>
        </p:nvSpPr>
        <p:spPr>
          <a:xfrm>
            <a:off x="9557265" y="2198052"/>
            <a:ext cx="7582800" cy="4163700"/>
          </a:xfrm>
          <a:prstGeom prst="rect">
            <a:avLst/>
          </a:prstGeom>
          <a:noFill/>
          <a:ln>
            <a:noFill/>
          </a:ln>
        </p:spPr>
        <p:txBody>
          <a:bodyPr spcFirstLastPara="1" wrap="square" lIns="45700" tIns="45700" rIns="45700" bIns="45700" anchor="t" anchorCtr="0">
            <a:spAutoFit/>
          </a:bodyPr>
          <a:lstStyle>
            <a:lvl1pPr marL="457200" lvl="0" indent="-228600" algn="r" rtl="0">
              <a:lnSpc>
                <a:spcPct val="100000"/>
              </a:lnSpc>
              <a:spcBef>
                <a:spcPts val="0"/>
              </a:spcBef>
              <a:spcAft>
                <a:spcPts val="0"/>
              </a:spcAft>
              <a:buClr>
                <a:srgbClr val="FED531"/>
              </a:buClr>
              <a:buSzPts val="5300"/>
              <a:buFont typeface="Calibri"/>
              <a:buNone/>
              <a:defRPr sz="5300">
                <a:solidFill>
                  <a:srgbClr val="FED531"/>
                </a:solidFill>
              </a:defRPr>
            </a:lvl1pPr>
            <a:lvl2pPr marL="914400" lvl="1" indent="-342900" algn="l" rtl="0">
              <a:lnSpc>
                <a:spcPct val="100000"/>
              </a:lnSpc>
              <a:spcBef>
                <a:spcPts val="700"/>
              </a:spcBef>
              <a:spcAft>
                <a:spcPts val="0"/>
              </a:spcAft>
              <a:buClr>
                <a:srgbClr val="000000"/>
              </a:buClr>
              <a:buSzPts val="1800"/>
              <a:buChar char="–"/>
              <a:defRPr/>
            </a:lvl2pPr>
            <a:lvl3pPr marL="1371600" lvl="2" indent="-342900" algn="l" rtl="0">
              <a:lnSpc>
                <a:spcPct val="100000"/>
              </a:lnSpc>
              <a:spcBef>
                <a:spcPts val="700"/>
              </a:spcBef>
              <a:spcAft>
                <a:spcPts val="0"/>
              </a:spcAft>
              <a:buClr>
                <a:srgbClr val="000000"/>
              </a:buClr>
              <a:buSzPts val="1800"/>
              <a:buChar char="•"/>
              <a:defRPr/>
            </a:lvl3pPr>
            <a:lvl4pPr marL="1828800" lvl="3" indent="-342900" algn="l" rtl="0">
              <a:lnSpc>
                <a:spcPct val="100000"/>
              </a:lnSpc>
              <a:spcBef>
                <a:spcPts val="700"/>
              </a:spcBef>
              <a:spcAft>
                <a:spcPts val="0"/>
              </a:spcAft>
              <a:buClr>
                <a:srgbClr val="000000"/>
              </a:buClr>
              <a:buSzPts val="1800"/>
              <a:buChar char="–"/>
              <a:defRPr/>
            </a:lvl4pPr>
            <a:lvl5pPr marL="2286000" lvl="4" indent="-342900" algn="l" rtl="0">
              <a:lnSpc>
                <a:spcPct val="100000"/>
              </a:lnSpc>
              <a:spcBef>
                <a:spcPts val="700"/>
              </a:spcBef>
              <a:spcAft>
                <a:spcPts val="0"/>
              </a:spcAft>
              <a:buClr>
                <a:srgbClr val="000000"/>
              </a:buClr>
              <a:buSzPts val="1800"/>
              <a:buChar char="»"/>
              <a:defRPr/>
            </a:lvl5pPr>
            <a:lvl6pPr marL="2743200" lvl="5" indent="-342900" algn="l" rtl="0">
              <a:lnSpc>
                <a:spcPct val="100000"/>
              </a:lnSpc>
              <a:spcBef>
                <a:spcPts val="700"/>
              </a:spcBef>
              <a:spcAft>
                <a:spcPts val="0"/>
              </a:spcAft>
              <a:buClr>
                <a:srgbClr val="000000"/>
              </a:buClr>
              <a:buSzPts val="1800"/>
              <a:buChar char="•"/>
              <a:defRPr/>
            </a:lvl6pPr>
            <a:lvl7pPr marL="3200400" lvl="6" indent="-342900" algn="l" rtl="0">
              <a:lnSpc>
                <a:spcPct val="100000"/>
              </a:lnSpc>
              <a:spcBef>
                <a:spcPts val="700"/>
              </a:spcBef>
              <a:spcAft>
                <a:spcPts val="0"/>
              </a:spcAft>
              <a:buClr>
                <a:srgbClr val="000000"/>
              </a:buClr>
              <a:buSzPts val="1800"/>
              <a:buChar char="•"/>
              <a:defRPr/>
            </a:lvl7pPr>
            <a:lvl8pPr marL="3657600" lvl="7" indent="-342900" algn="l" rtl="0">
              <a:lnSpc>
                <a:spcPct val="100000"/>
              </a:lnSpc>
              <a:spcBef>
                <a:spcPts val="700"/>
              </a:spcBef>
              <a:spcAft>
                <a:spcPts val="0"/>
              </a:spcAft>
              <a:buClr>
                <a:srgbClr val="000000"/>
              </a:buClr>
              <a:buSzPts val="1800"/>
              <a:buChar char="•"/>
              <a:defRPr/>
            </a:lvl8pPr>
            <a:lvl9pPr marL="4114800" lvl="8" indent="-342900" algn="l" rtl="0">
              <a:lnSpc>
                <a:spcPct val="100000"/>
              </a:lnSpc>
              <a:spcBef>
                <a:spcPts val="700"/>
              </a:spcBef>
              <a:spcAft>
                <a:spcPts val="0"/>
              </a:spcAft>
              <a:buClr>
                <a:srgbClr val="000000"/>
              </a:buClr>
              <a:buSzPts val="1800"/>
              <a:buChar char="•"/>
              <a:defRPr/>
            </a:lvl9pPr>
          </a:lstStyle>
          <a:p>
            <a:endParaRPr/>
          </a:p>
        </p:txBody>
      </p:sp>
      <p:sp>
        <p:nvSpPr>
          <p:cNvPr id="120" name="Google Shape;120;g108508a29e3_0_128"/>
          <p:cNvSpPr txBox="1">
            <a:spLocks noGrp="1"/>
          </p:cNvSpPr>
          <p:nvPr>
            <p:ph type="sldNum" idx="12"/>
          </p:nvPr>
        </p:nvSpPr>
        <p:spPr>
          <a:xfrm>
            <a:off x="8428176" y="6414760"/>
            <a:ext cx="258600" cy="27690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ources">
  <p:cSld name="Sources">
    <p:bg>
      <p:bgPr>
        <a:solidFill>
          <a:srgbClr val="292929"/>
        </a:solidFill>
        <a:effectLst/>
      </p:bgPr>
    </p:bg>
    <p:spTree>
      <p:nvGrpSpPr>
        <p:cNvPr id="1" name="Shape 121"/>
        <p:cNvGrpSpPr/>
        <p:nvPr/>
      </p:nvGrpSpPr>
      <p:grpSpPr>
        <a:xfrm>
          <a:off x="0" y="0"/>
          <a:ext cx="0" cy="0"/>
          <a:chOff x="0" y="0"/>
          <a:chExt cx="0" cy="0"/>
        </a:xfrm>
      </p:grpSpPr>
      <p:pic>
        <p:nvPicPr>
          <p:cNvPr id="122" name="Google Shape;122;g108508a29e3_0_133" descr="Picture 2"/>
          <p:cNvPicPr preferRelativeResize="0"/>
          <p:nvPr/>
        </p:nvPicPr>
        <p:blipFill rotWithShape="1">
          <a:blip r:embed="rId2">
            <a:alphaModFix/>
          </a:blip>
          <a:srcRect/>
          <a:stretch/>
        </p:blipFill>
        <p:spPr>
          <a:xfrm>
            <a:off x="9177129" y="7092125"/>
            <a:ext cx="1787643" cy="1787643"/>
          </a:xfrm>
          <a:prstGeom prst="rect">
            <a:avLst/>
          </a:prstGeom>
          <a:noFill/>
          <a:ln>
            <a:noFill/>
          </a:ln>
        </p:spPr>
      </p:pic>
      <p:pic>
        <p:nvPicPr>
          <p:cNvPr id="123" name="Google Shape;123;g108508a29e3_0_133" descr="Picture 3"/>
          <p:cNvPicPr preferRelativeResize="0"/>
          <p:nvPr/>
        </p:nvPicPr>
        <p:blipFill rotWithShape="1">
          <a:blip r:embed="rId3">
            <a:alphaModFix/>
          </a:blip>
          <a:srcRect/>
          <a:stretch/>
        </p:blipFill>
        <p:spPr>
          <a:xfrm>
            <a:off x="7539316" y="7092125"/>
            <a:ext cx="1787643" cy="1787643"/>
          </a:xfrm>
          <a:prstGeom prst="rect">
            <a:avLst/>
          </a:prstGeom>
          <a:noFill/>
          <a:ln>
            <a:noFill/>
          </a:ln>
        </p:spPr>
      </p:pic>
      <p:pic>
        <p:nvPicPr>
          <p:cNvPr id="124" name="Google Shape;124;g108508a29e3_0_133" descr="Picture 4"/>
          <p:cNvPicPr preferRelativeResize="0"/>
          <p:nvPr/>
        </p:nvPicPr>
        <p:blipFill rotWithShape="1">
          <a:blip r:embed="rId4">
            <a:alphaModFix/>
          </a:blip>
          <a:srcRect/>
          <a:stretch/>
        </p:blipFill>
        <p:spPr>
          <a:xfrm>
            <a:off x="5633861" y="7052853"/>
            <a:ext cx="1866185" cy="1866185"/>
          </a:xfrm>
          <a:prstGeom prst="rect">
            <a:avLst/>
          </a:prstGeom>
          <a:noFill/>
          <a:ln>
            <a:noFill/>
          </a:ln>
        </p:spPr>
      </p:pic>
      <p:pic>
        <p:nvPicPr>
          <p:cNvPr id="125" name="Google Shape;125;g108508a29e3_0_133" descr="Picture 5"/>
          <p:cNvPicPr preferRelativeResize="0"/>
          <p:nvPr/>
        </p:nvPicPr>
        <p:blipFill rotWithShape="1">
          <a:blip r:embed="rId5">
            <a:alphaModFix/>
          </a:blip>
          <a:srcRect/>
          <a:stretch/>
        </p:blipFill>
        <p:spPr>
          <a:xfrm>
            <a:off x="3846219" y="7092125"/>
            <a:ext cx="1787643" cy="1787643"/>
          </a:xfrm>
          <a:prstGeom prst="rect">
            <a:avLst/>
          </a:prstGeom>
          <a:noFill/>
          <a:ln>
            <a:noFill/>
          </a:ln>
        </p:spPr>
      </p:pic>
      <p:pic>
        <p:nvPicPr>
          <p:cNvPr id="126" name="Google Shape;126;g108508a29e3_0_133" descr="Picture 6"/>
          <p:cNvPicPr preferRelativeResize="0"/>
          <p:nvPr/>
        </p:nvPicPr>
        <p:blipFill rotWithShape="1">
          <a:blip r:embed="rId6">
            <a:alphaModFix/>
          </a:blip>
          <a:srcRect/>
          <a:stretch/>
        </p:blipFill>
        <p:spPr>
          <a:xfrm>
            <a:off x="10866497" y="7092125"/>
            <a:ext cx="1787645" cy="1787643"/>
          </a:xfrm>
          <a:prstGeom prst="rect">
            <a:avLst/>
          </a:prstGeom>
          <a:noFill/>
          <a:ln>
            <a:noFill/>
          </a:ln>
        </p:spPr>
      </p:pic>
      <p:pic>
        <p:nvPicPr>
          <p:cNvPr id="127" name="Google Shape;127;g108508a29e3_0_133" descr="Picture 7"/>
          <p:cNvPicPr preferRelativeResize="0"/>
          <p:nvPr/>
        </p:nvPicPr>
        <p:blipFill rotWithShape="1">
          <a:blip r:embed="rId7">
            <a:alphaModFix/>
          </a:blip>
          <a:srcRect/>
          <a:stretch/>
        </p:blipFill>
        <p:spPr>
          <a:xfrm>
            <a:off x="12654139" y="5184071"/>
            <a:ext cx="1787643" cy="1787643"/>
          </a:xfrm>
          <a:prstGeom prst="rect">
            <a:avLst/>
          </a:prstGeom>
          <a:noFill/>
          <a:ln>
            <a:noFill/>
          </a:ln>
        </p:spPr>
      </p:pic>
      <p:pic>
        <p:nvPicPr>
          <p:cNvPr id="128" name="Google Shape;128;g108508a29e3_0_133" descr="Picture 8"/>
          <p:cNvPicPr preferRelativeResize="0"/>
          <p:nvPr/>
        </p:nvPicPr>
        <p:blipFill rotWithShape="1">
          <a:blip r:embed="rId8">
            <a:alphaModFix/>
          </a:blip>
          <a:srcRect/>
          <a:stretch/>
        </p:blipFill>
        <p:spPr>
          <a:xfrm>
            <a:off x="10866497" y="5184071"/>
            <a:ext cx="1787645" cy="1787643"/>
          </a:xfrm>
          <a:prstGeom prst="rect">
            <a:avLst/>
          </a:prstGeom>
          <a:noFill/>
          <a:ln>
            <a:noFill/>
          </a:ln>
        </p:spPr>
      </p:pic>
      <p:pic>
        <p:nvPicPr>
          <p:cNvPr id="129" name="Google Shape;129;g108508a29e3_0_133" descr="Picture 9"/>
          <p:cNvPicPr preferRelativeResize="0"/>
          <p:nvPr/>
        </p:nvPicPr>
        <p:blipFill rotWithShape="1">
          <a:blip r:embed="rId9">
            <a:alphaModFix/>
          </a:blip>
          <a:srcRect/>
          <a:stretch/>
        </p:blipFill>
        <p:spPr>
          <a:xfrm>
            <a:off x="9177129" y="5184071"/>
            <a:ext cx="1787643" cy="1787643"/>
          </a:xfrm>
          <a:prstGeom prst="rect">
            <a:avLst/>
          </a:prstGeom>
          <a:noFill/>
          <a:ln>
            <a:noFill/>
          </a:ln>
        </p:spPr>
      </p:pic>
      <p:pic>
        <p:nvPicPr>
          <p:cNvPr id="130" name="Google Shape;130;g108508a29e3_0_133" descr="Picture 10"/>
          <p:cNvPicPr preferRelativeResize="0"/>
          <p:nvPr/>
        </p:nvPicPr>
        <p:blipFill rotWithShape="1">
          <a:blip r:embed="rId10">
            <a:alphaModFix/>
          </a:blip>
          <a:srcRect/>
          <a:stretch/>
        </p:blipFill>
        <p:spPr>
          <a:xfrm>
            <a:off x="7539316" y="5204919"/>
            <a:ext cx="1709102" cy="1709102"/>
          </a:xfrm>
          <a:prstGeom prst="rect">
            <a:avLst/>
          </a:prstGeom>
          <a:noFill/>
          <a:ln>
            <a:noFill/>
          </a:ln>
        </p:spPr>
      </p:pic>
      <p:pic>
        <p:nvPicPr>
          <p:cNvPr id="131" name="Google Shape;131;g108508a29e3_0_133" descr="Picture 11"/>
          <p:cNvPicPr preferRelativeResize="0"/>
          <p:nvPr/>
        </p:nvPicPr>
        <p:blipFill rotWithShape="1">
          <a:blip r:embed="rId11">
            <a:alphaModFix/>
          </a:blip>
          <a:srcRect/>
          <a:stretch/>
        </p:blipFill>
        <p:spPr>
          <a:xfrm>
            <a:off x="5633861" y="5157889"/>
            <a:ext cx="1787643" cy="1787643"/>
          </a:xfrm>
          <a:prstGeom prst="rect">
            <a:avLst/>
          </a:prstGeom>
          <a:noFill/>
          <a:ln>
            <a:noFill/>
          </a:ln>
        </p:spPr>
      </p:pic>
      <p:pic>
        <p:nvPicPr>
          <p:cNvPr id="132" name="Google Shape;132;g108508a29e3_0_133" descr="Picture 12"/>
          <p:cNvPicPr preferRelativeResize="0"/>
          <p:nvPr/>
        </p:nvPicPr>
        <p:blipFill rotWithShape="1">
          <a:blip r:embed="rId12">
            <a:alphaModFix/>
          </a:blip>
          <a:srcRect/>
          <a:stretch/>
        </p:blipFill>
        <p:spPr>
          <a:xfrm>
            <a:off x="3846219" y="5184071"/>
            <a:ext cx="1787643" cy="1787643"/>
          </a:xfrm>
          <a:prstGeom prst="rect">
            <a:avLst/>
          </a:prstGeom>
          <a:noFill/>
          <a:ln>
            <a:noFill/>
          </a:ln>
        </p:spPr>
      </p:pic>
      <p:pic>
        <p:nvPicPr>
          <p:cNvPr id="133" name="Google Shape;133;g108508a29e3_0_133" descr="Picture 13"/>
          <p:cNvPicPr preferRelativeResize="0"/>
          <p:nvPr/>
        </p:nvPicPr>
        <p:blipFill rotWithShape="1">
          <a:blip r:embed="rId13">
            <a:alphaModFix/>
          </a:blip>
          <a:srcRect/>
          <a:stretch/>
        </p:blipFill>
        <p:spPr>
          <a:xfrm>
            <a:off x="7547314" y="3333708"/>
            <a:ext cx="1693107" cy="1693107"/>
          </a:xfrm>
          <a:prstGeom prst="rect">
            <a:avLst/>
          </a:prstGeom>
          <a:noFill/>
          <a:ln>
            <a:noFill/>
          </a:ln>
        </p:spPr>
      </p:pic>
      <p:pic>
        <p:nvPicPr>
          <p:cNvPr id="134" name="Google Shape;134;g108508a29e3_0_133" descr="Picture 14"/>
          <p:cNvPicPr preferRelativeResize="0"/>
          <p:nvPr/>
        </p:nvPicPr>
        <p:blipFill rotWithShape="1">
          <a:blip r:embed="rId14">
            <a:alphaModFix/>
          </a:blip>
          <a:srcRect/>
          <a:stretch/>
        </p:blipFill>
        <p:spPr>
          <a:xfrm>
            <a:off x="12654139" y="3276015"/>
            <a:ext cx="1787643" cy="1787643"/>
          </a:xfrm>
          <a:prstGeom prst="rect">
            <a:avLst/>
          </a:prstGeom>
          <a:noFill/>
          <a:ln>
            <a:noFill/>
          </a:ln>
        </p:spPr>
      </p:pic>
      <p:pic>
        <p:nvPicPr>
          <p:cNvPr id="135" name="Google Shape;135;g108508a29e3_0_133" descr="Picture 15"/>
          <p:cNvPicPr preferRelativeResize="0"/>
          <p:nvPr/>
        </p:nvPicPr>
        <p:blipFill rotWithShape="1">
          <a:blip r:embed="rId15">
            <a:alphaModFix/>
          </a:blip>
          <a:srcRect/>
          <a:stretch/>
        </p:blipFill>
        <p:spPr>
          <a:xfrm>
            <a:off x="10866497" y="3276015"/>
            <a:ext cx="1787645" cy="1787643"/>
          </a:xfrm>
          <a:prstGeom prst="rect">
            <a:avLst/>
          </a:prstGeom>
          <a:noFill/>
          <a:ln>
            <a:noFill/>
          </a:ln>
        </p:spPr>
      </p:pic>
      <p:pic>
        <p:nvPicPr>
          <p:cNvPr id="136" name="Google Shape;136;g108508a29e3_0_133" descr="Picture 16"/>
          <p:cNvPicPr preferRelativeResize="0"/>
          <p:nvPr/>
        </p:nvPicPr>
        <p:blipFill rotWithShape="1">
          <a:blip r:embed="rId16">
            <a:alphaModFix/>
          </a:blip>
          <a:srcRect/>
          <a:stretch/>
        </p:blipFill>
        <p:spPr>
          <a:xfrm>
            <a:off x="9177129" y="3276015"/>
            <a:ext cx="1787643" cy="1787643"/>
          </a:xfrm>
          <a:prstGeom prst="rect">
            <a:avLst/>
          </a:prstGeom>
          <a:noFill/>
          <a:ln>
            <a:noFill/>
          </a:ln>
        </p:spPr>
      </p:pic>
      <p:pic>
        <p:nvPicPr>
          <p:cNvPr id="137" name="Google Shape;137;g108508a29e3_0_133" descr="Picture 17"/>
          <p:cNvPicPr preferRelativeResize="0"/>
          <p:nvPr/>
        </p:nvPicPr>
        <p:blipFill rotWithShape="1">
          <a:blip r:embed="rId17">
            <a:alphaModFix/>
          </a:blip>
          <a:srcRect/>
          <a:stretch/>
        </p:blipFill>
        <p:spPr>
          <a:xfrm>
            <a:off x="5633861" y="3262926"/>
            <a:ext cx="1787643" cy="1787643"/>
          </a:xfrm>
          <a:prstGeom prst="rect">
            <a:avLst/>
          </a:prstGeom>
          <a:noFill/>
          <a:ln>
            <a:noFill/>
          </a:ln>
        </p:spPr>
      </p:pic>
      <p:pic>
        <p:nvPicPr>
          <p:cNvPr id="138" name="Google Shape;138;g108508a29e3_0_133" descr="Picture 18"/>
          <p:cNvPicPr preferRelativeResize="0"/>
          <p:nvPr/>
        </p:nvPicPr>
        <p:blipFill rotWithShape="1">
          <a:blip r:embed="rId18">
            <a:alphaModFix/>
          </a:blip>
          <a:srcRect/>
          <a:stretch/>
        </p:blipFill>
        <p:spPr>
          <a:xfrm>
            <a:off x="3846219" y="3276015"/>
            <a:ext cx="1787643" cy="1787643"/>
          </a:xfrm>
          <a:prstGeom prst="rect">
            <a:avLst/>
          </a:prstGeom>
          <a:noFill/>
          <a:ln>
            <a:noFill/>
          </a:ln>
        </p:spPr>
      </p:pic>
      <p:pic>
        <p:nvPicPr>
          <p:cNvPr id="139" name="Google Shape;139;g108508a29e3_0_133" descr="Picture 19"/>
          <p:cNvPicPr preferRelativeResize="0"/>
          <p:nvPr/>
        </p:nvPicPr>
        <p:blipFill rotWithShape="1">
          <a:blip r:embed="rId19">
            <a:alphaModFix/>
          </a:blip>
          <a:srcRect/>
          <a:stretch/>
        </p:blipFill>
        <p:spPr>
          <a:xfrm>
            <a:off x="12654139" y="7092125"/>
            <a:ext cx="1787643" cy="1787643"/>
          </a:xfrm>
          <a:prstGeom prst="rect">
            <a:avLst/>
          </a:prstGeom>
          <a:noFill/>
          <a:ln>
            <a:noFill/>
          </a:ln>
        </p:spPr>
      </p:pic>
      <p:pic>
        <p:nvPicPr>
          <p:cNvPr id="140" name="Google Shape;140;g108508a29e3_0_133" descr="Picture 20"/>
          <p:cNvPicPr preferRelativeResize="0"/>
          <p:nvPr/>
        </p:nvPicPr>
        <p:blipFill rotWithShape="1">
          <a:blip r:embed="rId20">
            <a:alphaModFix/>
          </a:blip>
          <a:srcRect/>
          <a:stretch/>
        </p:blipFill>
        <p:spPr>
          <a:xfrm>
            <a:off x="12654139" y="1367962"/>
            <a:ext cx="1787643" cy="1787643"/>
          </a:xfrm>
          <a:prstGeom prst="rect">
            <a:avLst/>
          </a:prstGeom>
          <a:noFill/>
          <a:ln>
            <a:noFill/>
          </a:ln>
        </p:spPr>
      </p:pic>
      <p:pic>
        <p:nvPicPr>
          <p:cNvPr id="141" name="Google Shape;141;g108508a29e3_0_133" descr="Picture 21"/>
          <p:cNvPicPr preferRelativeResize="0"/>
          <p:nvPr/>
        </p:nvPicPr>
        <p:blipFill rotWithShape="1">
          <a:blip r:embed="rId21">
            <a:alphaModFix/>
          </a:blip>
          <a:srcRect/>
          <a:stretch/>
        </p:blipFill>
        <p:spPr>
          <a:xfrm>
            <a:off x="10866497" y="1367962"/>
            <a:ext cx="1787645" cy="1787643"/>
          </a:xfrm>
          <a:prstGeom prst="rect">
            <a:avLst/>
          </a:prstGeom>
          <a:noFill/>
          <a:ln>
            <a:noFill/>
          </a:ln>
        </p:spPr>
      </p:pic>
      <p:pic>
        <p:nvPicPr>
          <p:cNvPr id="142" name="Google Shape;142;g108508a29e3_0_133" descr="Picture 22"/>
          <p:cNvPicPr preferRelativeResize="0"/>
          <p:nvPr/>
        </p:nvPicPr>
        <p:blipFill rotWithShape="1">
          <a:blip r:embed="rId22">
            <a:alphaModFix/>
          </a:blip>
          <a:srcRect/>
          <a:stretch/>
        </p:blipFill>
        <p:spPr>
          <a:xfrm>
            <a:off x="9177129" y="1367962"/>
            <a:ext cx="1787643" cy="1787643"/>
          </a:xfrm>
          <a:prstGeom prst="rect">
            <a:avLst/>
          </a:prstGeom>
          <a:noFill/>
          <a:ln>
            <a:noFill/>
          </a:ln>
        </p:spPr>
      </p:pic>
      <p:pic>
        <p:nvPicPr>
          <p:cNvPr id="143" name="Google Shape;143;g108508a29e3_0_133" descr="Picture 23"/>
          <p:cNvPicPr preferRelativeResize="0"/>
          <p:nvPr/>
        </p:nvPicPr>
        <p:blipFill rotWithShape="1">
          <a:blip r:embed="rId23">
            <a:alphaModFix/>
          </a:blip>
          <a:srcRect/>
          <a:stretch/>
        </p:blipFill>
        <p:spPr>
          <a:xfrm>
            <a:off x="7500044" y="1367962"/>
            <a:ext cx="1787643" cy="1787643"/>
          </a:xfrm>
          <a:prstGeom prst="rect">
            <a:avLst/>
          </a:prstGeom>
          <a:noFill/>
          <a:ln>
            <a:noFill/>
          </a:ln>
        </p:spPr>
      </p:pic>
      <p:pic>
        <p:nvPicPr>
          <p:cNvPr id="144" name="Google Shape;144;g108508a29e3_0_133" descr="Picture 24"/>
          <p:cNvPicPr preferRelativeResize="0"/>
          <p:nvPr/>
        </p:nvPicPr>
        <p:blipFill rotWithShape="1">
          <a:blip r:embed="rId24">
            <a:alphaModFix/>
          </a:blip>
          <a:srcRect/>
          <a:stretch/>
        </p:blipFill>
        <p:spPr>
          <a:xfrm>
            <a:off x="5633861" y="1367962"/>
            <a:ext cx="1787643" cy="1787643"/>
          </a:xfrm>
          <a:prstGeom prst="rect">
            <a:avLst/>
          </a:prstGeom>
          <a:noFill/>
          <a:ln>
            <a:noFill/>
          </a:ln>
        </p:spPr>
      </p:pic>
      <p:pic>
        <p:nvPicPr>
          <p:cNvPr id="145" name="Google Shape;145;g108508a29e3_0_133" descr="Picture 25"/>
          <p:cNvPicPr preferRelativeResize="0"/>
          <p:nvPr/>
        </p:nvPicPr>
        <p:blipFill rotWithShape="1">
          <a:blip r:embed="rId25">
            <a:alphaModFix/>
          </a:blip>
          <a:srcRect/>
          <a:stretch/>
        </p:blipFill>
        <p:spPr>
          <a:xfrm>
            <a:off x="3846219" y="1367962"/>
            <a:ext cx="1787643" cy="1787643"/>
          </a:xfrm>
          <a:prstGeom prst="rect">
            <a:avLst/>
          </a:prstGeom>
          <a:noFill/>
          <a:ln>
            <a:noFill/>
          </a:ln>
        </p:spPr>
      </p:pic>
      <p:sp>
        <p:nvSpPr>
          <p:cNvPr id="146" name="Google Shape;146;g108508a29e3_0_133"/>
          <p:cNvSpPr/>
          <p:nvPr/>
        </p:nvSpPr>
        <p:spPr>
          <a:xfrm rot="10800000">
            <a:off x="3307769" y="-45846"/>
            <a:ext cx="1240812" cy="1074546"/>
          </a:xfrm>
          <a:custGeom>
            <a:avLst/>
            <a:gdLst/>
            <a:ahLst/>
            <a:cxnLst/>
            <a:rect l="l" t="t" r="r" b="b"/>
            <a:pathLst>
              <a:path w="21600" h="21600" extrusionOk="0">
                <a:moveTo>
                  <a:pt x="0" y="21600"/>
                </a:moveTo>
                <a:lnTo>
                  <a:pt x="10800" y="0"/>
                </a:lnTo>
                <a:lnTo>
                  <a:pt x="21600" y="21600"/>
                </a:lnTo>
                <a:close/>
              </a:path>
            </a:pathLst>
          </a:custGeom>
          <a:solidFill>
            <a:srgbClr val="FED53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5300"/>
              <a:buFont typeface="Calibri"/>
              <a:buNone/>
            </a:pPr>
            <a:endParaRPr sz="5300" b="0" i="0" u="none" strike="noStrike" cap="none">
              <a:solidFill>
                <a:srgbClr val="FED531"/>
              </a:solidFill>
              <a:latin typeface="Calibri"/>
              <a:ea typeface="Calibri"/>
              <a:cs typeface="Calibri"/>
              <a:sym typeface="Calibri"/>
            </a:endParaRPr>
          </a:p>
        </p:txBody>
      </p:sp>
      <p:sp>
        <p:nvSpPr>
          <p:cNvPr id="147" name="Google Shape;147;g108508a29e3_0_133"/>
          <p:cNvSpPr/>
          <p:nvPr/>
        </p:nvSpPr>
        <p:spPr>
          <a:xfrm rot="5400000">
            <a:off x="-212113" y="8381764"/>
            <a:ext cx="1240812" cy="1074546"/>
          </a:xfrm>
          <a:custGeom>
            <a:avLst/>
            <a:gdLst/>
            <a:ahLst/>
            <a:cxnLst/>
            <a:rect l="l" t="t" r="r" b="b"/>
            <a:pathLst>
              <a:path w="21600" h="21600" extrusionOk="0">
                <a:moveTo>
                  <a:pt x="0" y="21600"/>
                </a:moveTo>
                <a:lnTo>
                  <a:pt x="10800" y="0"/>
                </a:lnTo>
                <a:lnTo>
                  <a:pt x="21600" y="21600"/>
                </a:lnTo>
                <a:close/>
              </a:path>
            </a:pathLst>
          </a:custGeom>
          <a:solidFill>
            <a:srgbClr val="FED53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5300"/>
              <a:buFont typeface="Calibri"/>
              <a:buNone/>
            </a:pPr>
            <a:endParaRPr sz="5300" b="0" i="0" u="none" strike="noStrike" cap="none">
              <a:solidFill>
                <a:srgbClr val="FED531"/>
              </a:solidFill>
              <a:latin typeface="Calibri"/>
              <a:ea typeface="Calibri"/>
              <a:cs typeface="Calibri"/>
              <a:sym typeface="Calibri"/>
            </a:endParaRPr>
          </a:p>
        </p:txBody>
      </p:sp>
      <p:sp>
        <p:nvSpPr>
          <p:cNvPr id="148" name="Google Shape;148;g108508a29e3_0_133"/>
          <p:cNvSpPr/>
          <p:nvPr/>
        </p:nvSpPr>
        <p:spPr>
          <a:xfrm rot="-5400000">
            <a:off x="13200176" y="9341433"/>
            <a:ext cx="1240812" cy="1074546"/>
          </a:xfrm>
          <a:custGeom>
            <a:avLst/>
            <a:gdLst/>
            <a:ahLst/>
            <a:cxnLst/>
            <a:rect l="l" t="t" r="r" b="b"/>
            <a:pathLst>
              <a:path w="21600" h="21600" extrusionOk="0">
                <a:moveTo>
                  <a:pt x="0" y="21600"/>
                </a:moveTo>
                <a:lnTo>
                  <a:pt x="10800" y="0"/>
                </a:lnTo>
                <a:lnTo>
                  <a:pt x="21600" y="21600"/>
                </a:lnTo>
                <a:close/>
              </a:path>
            </a:pathLst>
          </a:custGeom>
          <a:solidFill>
            <a:srgbClr val="FED53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5300"/>
              <a:buFont typeface="Calibri"/>
              <a:buNone/>
            </a:pPr>
            <a:endParaRPr sz="5300" b="0" i="0" u="none" strike="noStrike" cap="none">
              <a:solidFill>
                <a:srgbClr val="FED531"/>
              </a:solidFill>
              <a:latin typeface="Calibri"/>
              <a:ea typeface="Calibri"/>
              <a:cs typeface="Calibri"/>
              <a:sym typeface="Calibri"/>
            </a:endParaRPr>
          </a:p>
        </p:txBody>
      </p:sp>
      <p:sp>
        <p:nvSpPr>
          <p:cNvPr id="149" name="Google Shape;149;g108508a29e3_0_133"/>
          <p:cNvSpPr txBox="1">
            <a:spLocks noGrp="1"/>
          </p:cNvSpPr>
          <p:nvPr>
            <p:ph type="sldNum" idx="12"/>
          </p:nvPr>
        </p:nvSpPr>
        <p:spPr>
          <a:xfrm>
            <a:off x="8428176" y="6414760"/>
            <a:ext cx="258600" cy="27690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ody">
  <p:cSld name="Body">
    <p:spTree>
      <p:nvGrpSpPr>
        <p:cNvPr id="1" name="Shape 20"/>
        <p:cNvGrpSpPr/>
        <p:nvPr/>
      </p:nvGrpSpPr>
      <p:grpSpPr>
        <a:xfrm>
          <a:off x="0" y="0"/>
          <a:ext cx="0" cy="0"/>
          <a:chOff x="0" y="0"/>
          <a:chExt cx="0" cy="0"/>
        </a:xfrm>
      </p:grpSpPr>
      <p:sp>
        <p:nvSpPr>
          <p:cNvPr id="21" name="Google Shape;21;p9"/>
          <p:cNvSpPr txBox="1">
            <a:spLocks noGrp="1"/>
          </p:cNvSpPr>
          <p:nvPr>
            <p:ph type="body" idx="1"/>
          </p:nvPr>
        </p:nvSpPr>
        <p:spPr>
          <a:xfrm>
            <a:off x="1029259" y="965923"/>
            <a:ext cx="9718379" cy="2348701"/>
          </a:xfrm>
          <a:prstGeom prst="rect">
            <a:avLst/>
          </a:prstGeom>
          <a:noFill/>
          <a:ln>
            <a:noFill/>
          </a:ln>
        </p:spPr>
        <p:txBody>
          <a:bodyPr spcFirstLastPara="1" wrap="square" lIns="0" tIns="0" rIns="0" bIns="0" anchor="t" anchorCtr="0">
            <a:noAutofit/>
          </a:bodyPr>
          <a:lstStyle>
            <a:lvl1pPr marL="457200" lvl="0" indent="-228600" algn="l">
              <a:lnSpc>
                <a:spcPct val="98863"/>
              </a:lnSpc>
              <a:spcBef>
                <a:spcPts val="0"/>
              </a:spcBef>
              <a:spcAft>
                <a:spcPts val="0"/>
              </a:spcAft>
              <a:buClr>
                <a:srgbClr val="2D2E2C"/>
              </a:buClr>
              <a:buSzPts val="8800"/>
              <a:buFont typeface="Calibri"/>
              <a:buNone/>
              <a:defRPr sz="8800">
                <a:solidFill>
                  <a:srgbClr val="2D2E2C"/>
                </a:solidFill>
              </a:defRPr>
            </a:lvl1pPr>
            <a:lvl2pPr marL="914400" lvl="1" indent="-342900" algn="l">
              <a:lnSpc>
                <a:spcPct val="100000"/>
              </a:lnSpc>
              <a:spcBef>
                <a:spcPts val="700"/>
              </a:spcBef>
              <a:spcAft>
                <a:spcPts val="0"/>
              </a:spcAft>
              <a:buClr>
                <a:srgbClr val="000000"/>
              </a:buClr>
              <a:buSzPts val="1800"/>
              <a:buChar char="–"/>
              <a:defRPr/>
            </a:lvl2pPr>
            <a:lvl3pPr marL="1371600" lvl="2" indent="-342900" algn="l">
              <a:lnSpc>
                <a:spcPct val="100000"/>
              </a:lnSpc>
              <a:spcBef>
                <a:spcPts val="700"/>
              </a:spcBef>
              <a:spcAft>
                <a:spcPts val="0"/>
              </a:spcAft>
              <a:buClr>
                <a:srgbClr val="000000"/>
              </a:buClr>
              <a:buSzPts val="1800"/>
              <a:buChar char="•"/>
              <a:defRPr/>
            </a:lvl3pPr>
            <a:lvl4pPr marL="1828800" lvl="3" indent="-342900" algn="l">
              <a:lnSpc>
                <a:spcPct val="100000"/>
              </a:lnSpc>
              <a:spcBef>
                <a:spcPts val="700"/>
              </a:spcBef>
              <a:spcAft>
                <a:spcPts val="0"/>
              </a:spcAft>
              <a:buClr>
                <a:srgbClr val="000000"/>
              </a:buClr>
              <a:buSzPts val="1800"/>
              <a:buChar char="–"/>
              <a:defRPr/>
            </a:lvl4pPr>
            <a:lvl5pPr marL="2286000" lvl="4" indent="-342900" algn="l">
              <a:lnSpc>
                <a:spcPct val="100000"/>
              </a:lnSpc>
              <a:spcBef>
                <a:spcPts val="700"/>
              </a:spcBef>
              <a:spcAft>
                <a:spcPts val="0"/>
              </a:spcAft>
              <a:buClr>
                <a:srgbClr val="000000"/>
              </a:buClr>
              <a:buSzPts val="1800"/>
              <a:buChar char="»"/>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grpSp>
        <p:nvGrpSpPr>
          <p:cNvPr id="22" name="Google Shape;22;p9"/>
          <p:cNvGrpSpPr/>
          <p:nvPr/>
        </p:nvGrpSpPr>
        <p:grpSpPr>
          <a:xfrm>
            <a:off x="-411028" y="9543415"/>
            <a:ext cx="19110056" cy="1187808"/>
            <a:chOff x="-1" y="0"/>
            <a:chExt cx="19110054" cy="1187806"/>
          </a:xfrm>
        </p:grpSpPr>
        <p:sp>
          <p:nvSpPr>
            <p:cNvPr id="23" name="Google Shape;23;p9"/>
            <p:cNvSpPr/>
            <p:nvPr/>
          </p:nvSpPr>
          <p:spPr>
            <a:xfrm>
              <a:off x="-1" y="0"/>
              <a:ext cx="19110054" cy="1187806"/>
            </a:xfrm>
            <a:prstGeom prst="rect">
              <a:avLst/>
            </a:prstGeom>
            <a:solidFill>
              <a:srgbClr val="2D2E2C"/>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5300"/>
                <a:buFont typeface="Calibri"/>
                <a:buNone/>
              </a:pPr>
              <a:endParaRPr sz="5300" b="0" i="0" u="none" strike="noStrike" cap="none">
                <a:solidFill>
                  <a:srgbClr val="FED531"/>
                </a:solidFill>
                <a:latin typeface="Calibri"/>
                <a:ea typeface="Calibri"/>
                <a:cs typeface="Calibri"/>
                <a:sym typeface="Calibri"/>
              </a:endParaRPr>
            </a:p>
          </p:txBody>
        </p:sp>
        <p:sp>
          <p:nvSpPr>
            <p:cNvPr id="24" name="Google Shape;24;p9"/>
            <p:cNvSpPr txBox="1"/>
            <p:nvPr/>
          </p:nvSpPr>
          <p:spPr>
            <a:xfrm>
              <a:off x="7993564" y="257221"/>
              <a:ext cx="10357145" cy="270253"/>
            </a:xfrm>
            <a:prstGeom prst="rect">
              <a:avLst/>
            </a:prstGeom>
            <a:noFill/>
            <a:ln>
              <a:noFill/>
            </a:ln>
          </p:spPr>
          <p:txBody>
            <a:bodyPr spcFirstLastPara="1" wrap="square" lIns="0" tIns="0" rIns="0" bIns="0" anchor="t" anchorCtr="0">
              <a:spAutoFit/>
            </a:bodyPr>
            <a:lstStyle/>
            <a:p>
              <a:pPr marL="0" marR="0" lvl="0" indent="0" algn="r" rtl="0">
                <a:lnSpc>
                  <a:spcPct val="137500"/>
                </a:lnSpc>
                <a:spcBef>
                  <a:spcPts val="0"/>
                </a:spcBef>
                <a:spcAft>
                  <a:spcPts val="0"/>
                </a:spcAft>
                <a:buClr>
                  <a:srgbClr val="FED531"/>
                </a:buClr>
                <a:buSzPts val="1600"/>
                <a:buFont typeface="Aleo"/>
                <a:buNone/>
              </a:pPr>
              <a:r>
                <a:rPr lang="en-US" sz="1600" b="0" i="0" u="none" strike="noStrike" cap="none">
                  <a:solidFill>
                    <a:srgbClr val="FED531"/>
                  </a:solidFill>
                  <a:latin typeface="Aleo"/>
                  <a:ea typeface="Aleo"/>
                  <a:cs typeface="Aleo"/>
                  <a:sym typeface="Aleo"/>
                </a:rPr>
                <a:t>Design and Project Management for Data Science 2021</a:t>
              </a:r>
              <a:endParaRPr/>
            </a:p>
          </p:txBody>
        </p:sp>
      </p:grpSp>
      <p:grpSp>
        <p:nvGrpSpPr>
          <p:cNvPr id="25" name="Google Shape;25;p9"/>
          <p:cNvGrpSpPr/>
          <p:nvPr/>
        </p:nvGrpSpPr>
        <p:grpSpPr>
          <a:xfrm flipH="1">
            <a:off x="17292937" y="141228"/>
            <a:ext cx="1608804" cy="2348702"/>
            <a:chOff x="0" y="0"/>
            <a:chExt cx="1608803" cy="2348701"/>
          </a:xfrm>
        </p:grpSpPr>
        <p:sp>
          <p:nvSpPr>
            <p:cNvPr id="26" name="Google Shape;26;p9"/>
            <p:cNvSpPr/>
            <p:nvPr/>
          </p:nvSpPr>
          <p:spPr>
            <a:xfrm>
              <a:off x="59336" y="130170"/>
              <a:ext cx="1457487" cy="1507836"/>
            </a:xfrm>
            <a:prstGeom prst="ellipse">
              <a:avLst/>
            </a:prstGeom>
            <a:solidFill>
              <a:srgbClr val="FED5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5300"/>
                <a:buFont typeface="Calibri"/>
                <a:buNone/>
              </a:pPr>
              <a:endParaRPr sz="5300" b="0" i="0" u="none" strike="noStrike" cap="none">
                <a:solidFill>
                  <a:srgbClr val="FED531"/>
                </a:solidFill>
                <a:latin typeface="Calibri"/>
                <a:ea typeface="Calibri"/>
                <a:cs typeface="Calibri"/>
                <a:sym typeface="Calibri"/>
              </a:endParaRPr>
            </a:p>
          </p:txBody>
        </p:sp>
        <p:pic>
          <p:nvPicPr>
            <p:cNvPr id="27" name="Google Shape;27;p9" descr="Picture 2"/>
            <p:cNvPicPr preferRelativeResize="0"/>
            <p:nvPr/>
          </p:nvPicPr>
          <p:blipFill rotWithShape="1">
            <a:blip r:embed="rId2">
              <a:alphaModFix/>
            </a:blip>
            <a:srcRect/>
            <a:stretch/>
          </p:blipFill>
          <p:spPr>
            <a:xfrm>
              <a:off x="0" y="0"/>
              <a:ext cx="1608803" cy="2348701"/>
            </a:xfrm>
            <a:prstGeom prst="rect">
              <a:avLst/>
            </a:prstGeom>
            <a:noFill/>
            <a:ln>
              <a:noFill/>
            </a:ln>
          </p:spPr>
        </p:pic>
      </p:grpSp>
      <p:sp>
        <p:nvSpPr>
          <p:cNvPr id="28" name="Google Shape;28;p9"/>
          <p:cNvSpPr txBox="1">
            <a:spLocks noGrp="1"/>
          </p:cNvSpPr>
          <p:nvPr>
            <p:ph type="sldNum" idx="12"/>
          </p:nvPr>
        </p:nvSpPr>
        <p:spPr>
          <a:xfrm>
            <a:off x="199106" y="9720987"/>
            <a:ext cx="530807" cy="444759"/>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1F1F1"/>
              </a:buClr>
              <a:buSzPts val="2800"/>
              <a:buFont typeface="Calibri"/>
              <a:buNone/>
              <a:defRPr sz="2800">
                <a:solidFill>
                  <a:srgbClr val="F1F1F1"/>
                </a:solidFill>
              </a:defRPr>
            </a:lvl1pPr>
            <a:lvl2pPr marL="0" lvl="1" indent="0" algn="r">
              <a:lnSpc>
                <a:spcPct val="100000"/>
              </a:lnSpc>
              <a:spcBef>
                <a:spcPts val="0"/>
              </a:spcBef>
              <a:spcAft>
                <a:spcPts val="0"/>
              </a:spcAft>
              <a:buClr>
                <a:srgbClr val="F1F1F1"/>
              </a:buClr>
              <a:buSzPts val="2800"/>
              <a:buFont typeface="Calibri"/>
              <a:buNone/>
              <a:defRPr sz="2800">
                <a:solidFill>
                  <a:srgbClr val="F1F1F1"/>
                </a:solidFill>
              </a:defRPr>
            </a:lvl2pPr>
            <a:lvl3pPr marL="0" lvl="2" indent="0" algn="r">
              <a:lnSpc>
                <a:spcPct val="100000"/>
              </a:lnSpc>
              <a:spcBef>
                <a:spcPts val="0"/>
              </a:spcBef>
              <a:spcAft>
                <a:spcPts val="0"/>
              </a:spcAft>
              <a:buClr>
                <a:srgbClr val="F1F1F1"/>
              </a:buClr>
              <a:buSzPts val="2800"/>
              <a:buFont typeface="Calibri"/>
              <a:buNone/>
              <a:defRPr sz="2800">
                <a:solidFill>
                  <a:srgbClr val="F1F1F1"/>
                </a:solidFill>
              </a:defRPr>
            </a:lvl3pPr>
            <a:lvl4pPr marL="0" lvl="3" indent="0" algn="r">
              <a:lnSpc>
                <a:spcPct val="100000"/>
              </a:lnSpc>
              <a:spcBef>
                <a:spcPts val="0"/>
              </a:spcBef>
              <a:spcAft>
                <a:spcPts val="0"/>
              </a:spcAft>
              <a:buClr>
                <a:srgbClr val="F1F1F1"/>
              </a:buClr>
              <a:buSzPts val="2800"/>
              <a:buFont typeface="Calibri"/>
              <a:buNone/>
              <a:defRPr sz="2800">
                <a:solidFill>
                  <a:srgbClr val="F1F1F1"/>
                </a:solidFill>
              </a:defRPr>
            </a:lvl4pPr>
            <a:lvl5pPr marL="0" lvl="4" indent="0" algn="r">
              <a:lnSpc>
                <a:spcPct val="100000"/>
              </a:lnSpc>
              <a:spcBef>
                <a:spcPts val="0"/>
              </a:spcBef>
              <a:spcAft>
                <a:spcPts val="0"/>
              </a:spcAft>
              <a:buClr>
                <a:srgbClr val="F1F1F1"/>
              </a:buClr>
              <a:buSzPts val="2800"/>
              <a:buFont typeface="Calibri"/>
              <a:buNone/>
              <a:defRPr sz="2800">
                <a:solidFill>
                  <a:srgbClr val="F1F1F1"/>
                </a:solidFill>
              </a:defRPr>
            </a:lvl5pPr>
            <a:lvl6pPr marL="0" lvl="5" indent="0" algn="r">
              <a:lnSpc>
                <a:spcPct val="100000"/>
              </a:lnSpc>
              <a:spcBef>
                <a:spcPts val="0"/>
              </a:spcBef>
              <a:spcAft>
                <a:spcPts val="0"/>
              </a:spcAft>
              <a:buClr>
                <a:srgbClr val="F1F1F1"/>
              </a:buClr>
              <a:buSzPts val="2800"/>
              <a:buFont typeface="Calibri"/>
              <a:buNone/>
              <a:defRPr sz="2800">
                <a:solidFill>
                  <a:srgbClr val="F1F1F1"/>
                </a:solidFill>
              </a:defRPr>
            </a:lvl6pPr>
            <a:lvl7pPr marL="0" lvl="6" indent="0" algn="r">
              <a:lnSpc>
                <a:spcPct val="100000"/>
              </a:lnSpc>
              <a:spcBef>
                <a:spcPts val="0"/>
              </a:spcBef>
              <a:spcAft>
                <a:spcPts val="0"/>
              </a:spcAft>
              <a:buClr>
                <a:srgbClr val="F1F1F1"/>
              </a:buClr>
              <a:buSzPts val="2800"/>
              <a:buFont typeface="Calibri"/>
              <a:buNone/>
              <a:defRPr sz="2800">
                <a:solidFill>
                  <a:srgbClr val="F1F1F1"/>
                </a:solidFill>
              </a:defRPr>
            </a:lvl7pPr>
            <a:lvl8pPr marL="0" lvl="7" indent="0" algn="r">
              <a:lnSpc>
                <a:spcPct val="100000"/>
              </a:lnSpc>
              <a:spcBef>
                <a:spcPts val="0"/>
              </a:spcBef>
              <a:spcAft>
                <a:spcPts val="0"/>
              </a:spcAft>
              <a:buClr>
                <a:srgbClr val="F1F1F1"/>
              </a:buClr>
              <a:buSzPts val="2800"/>
              <a:buFont typeface="Calibri"/>
              <a:buNone/>
              <a:defRPr sz="2800">
                <a:solidFill>
                  <a:srgbClr val="F1F1F1"/>
                </a:solidFill>
              </a:defRPr>
            </a:lvl8pPr>
            <a:lvl9pPr marL="0" lvl="8" indent="0" algn="r">
              <a:lnSpc>
                <a:spcPct val="100000"/>
              </a:lnSpc>
              <a:spcBef>
                <a:spcPts val="0"/>
              </a:spcBef>
              <a:spcAft>
                <a:spcPts val="0"/>
              </a:spcAft>
              <a:buClr>
                <a:srgbClr val="F1F1F1"/>
              </a:buClr>
              <a:buSzPts val="2800"/>
              <a:buFont typeface="Calibri"/>
              <a:buNone/>
              <a:defRPr sz="2800">
                <a:solidFill>
                  <a:srgbClr val="F1F1F1"/>
                </a:solidFill>
              </a:defRPr>
            </a:lvl9pPr>
          </a:lstStyle>
          <a:p>
            <a:pPr marL="0" lvl="0" indent="0" algn="r" rtl="0">
              <a:spcBef>
                <a:spcPts val="0"/>
              </a:spcBef>
              <a:spcAft>
                <a:spcPts val="0"/>
              </a:spcAft>
              <a:buNone/>
            </a:pPr>
            <a:fld id="{00000000-1234-1234-1234-123412341234}" type="slidenum">
              <a:rPr lang="en-US"/>
              <a:t>‹N›</a:t>
            </a:fld>
            <a:endParaRPr b="0" i="0" u="none" strike="noStrike" cap="none">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icture">
  <p:cSld name="Picture">
    <p:spTree>
      <p:nvGrpSpPr>
        <p:cNvPr id="1" name="Shape 29"/>
        <p:cNvGrpSpPr/>
        <p:nvPr/>
      </p:nvGrpSpPr>
      <p:grpSpPr>
        <a:xfrm>
          <a:off x="0" y="0"/>
          <a:ext cx="0" cy="0"/>
          <a:chOff x="0" y="0"/>
          <a:chExt cx="0" cy="0"/>
        </a:xfrm>
      </p:grpSpPr>
      <p:sp>
        <p:nvSpPr>
          <p:cNvPr id="30" name="Google Shape;30;p10"/>
          <p:cNvSpPr/>
          <p:nvPr/>
        </p:nvSpPr>
        <p:spPr>
          <a:xfrm>
            <a:off x="-411027" y="9543415"/>
            <a:ext cx="19110054" cy="1187807"/>
          </a:xfrm>
          <a:prstGeom prst="rect">
            <a:avLst/>
          </a:prstGeom>
          <a:solidFill>
            <a:srgbClr val="2D2E2C"/>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5300"/>
              <a:buFont typeface="Calibri"/>
              <a:buNone/>
            </a:pPr>
            <a:endParaRPr sz="5300" b="0" i="0" u="none" strike="noStrike" cap="none">
              <a:solidFill>
                <a:srgbClr val="FED531"/>
              </a:solidFill>
              <a:latin typeface="Calibri"/>
              <a:ea typeface="Calibri"/>
              <a:cs typeface="Calibri"/>
              <a:sym typeface="Calibri"/>
            </a:endParaRPr>
          </a:p>
        </p:txBody>
      </p:sp>
      <p:sp>
        <p:nvSpPr>
          <p:cNvPr id="31" name="Google Shape;31;p10"/>
          <p:cNvSpPr txBox="1">
            <a:spLocks noGrp="1"/>
          </p:cNvSpPr>
          <p:nvPr>
            <p:ph type="body" idx="1"/>
          </p:nvPr>
        </p:nvSpPr>
        <p:spPr>
          <a:xfrm>
            <a:off x="8574096" y="1150143"/>
            <a:ext cx="8685204" cy="706756"/>
          </a:xfrm>
          <a:prstGeom prst="rect">
            <a:avLst/>
          </a:prstGeom>
          <a:noFill/>
          <a:ln>
            <a:noFill/>
          </a:ln>
        </p:spPr>
        <p:txBody>
          <a:bodyPr spcFirstLastPara="1" wrap="square" lIns="0" tIns="0" rIns="0" bIns="0" anchor="t" anchorCtr="0">
            <a:spAutoFit/>
          </a:bodyPr>
          <a:lstStyle>
            <a:lvl1pPr marL="457200" lvl="0" indent="-228600" algn="r">
              <a:lnSpc>
                <a:spcPct val="100000"/>
              </a:lnSpc>
              <a:spcBef>
                <a:spcPts val="0"/>
              </a:spcBef>
              <a:spcAft>
                <a:spcPts val="0"/>
              </a:spcAft>
              <a:buClr>
                <a:srgbClr val="292929"/>
              </a:buClr>
              <a:buSzPts val="5300"/>
              <a:buFont typeface="Calibri"/>
              <a:buNone/>
              <a:defRPr sz="5300">
                <a:solidFill>
                  <a:srgbClr val="292929"/>
                </a:solidFill>
              </a:defRPr>
            </a:lvl1pPr>
            <a:lvl2pPr marL="914400" lvl="1" indent="-342900" algn="l">
              <a:lnSpc>
                <a:spcPct val="100000"/>
              </a:lnSpc>
              <a:spcBef>
                <a:spcPts val="700"/>
              </a:spcBef>
              <a:spcAft>
                <a:spcPts val="0"/>
              </a:spcAft>
              <a:buClr>
                <a:srgbClr val="000000"/>
              </a:buClr>
              <a:buSzPts val="1800"/>
              <a:buChar char="–"/>
              <a:defRPr/>
            </a:lvl2pPr>
            <a:lvl3pPr marL="1371600" lvl="2" indent="-342900" algn="l">
              <a:lnSpc>
                <a:spcPct val="100000"/>
              </a:lnSpc>
              <a:spcBef>
                <a:spcPts val="700"/>
              </a:spcBef>
              <a:spcAft>
                <a:spcPts val="0"/>
              </a:spcAft>
              <a:buClr>
                <a:srgbClr val="000000"/>
              </a:buClr>
              <a:buSzPts val="1800"/>
              <a:buChar char="•"/>
              <a:defRPr/>
            </a:lvl3pPr>
            <a:lvl4pPr marL="1828800" lvl="3" indent="-342900" algn="l">
              <a:lnSpc>
                <a:spcPct val="100000"/>
              </a:lnSpc>
              <a:spcBef>
                <a:spcPts val="700"/>
              </a:spcBef>
              <a:spcAft>
                <a:spcPts val="0"/>
              </a:spcAft>
              <a:buClr>
                <a:srgbClr val="000000"/>
              </a:buClr>
              <a:buSzPts val="1800"/>
              <a:buChar char="–"/>
              <a:defRPr/>
            </a:lvl4pPr>
            <a:lvl5pPr marL="2286000" lvl="4" indent="-342900" algn="l">
              <a:lnSpc>
                <a:spcPct val="100000"/>
              </a:lnSpc>
              <a:spcBef>
                <a:spcPts val="700"/>
              </a:spcBef>
              <a:spcAft>
                <a:spcPts val="0"/>
              </a:spcAft>
              <a:buClr>
                <a:srgbClr val="000000"/>
              </a:buClr>
              <a:buSzPts val="1800"/>
              <a:buChar char="»"/>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32" name="Google Shape;32;p10"/>
          <p:cNvSpPr txBox="1">
            <a:spLocks noGrp="1"/>
          </p:cNvSpPr>
          <p:nvPr>
            <p:ph type="body" idx="2"/>
          </p:nvPr>
        </p:nvSpPr>
        <p:spPr>
          <a:xfrm>
            <a:off x="8574096" y="2601802"/>
            <a:ext cx="8685204" cy="510541"/>
          </a:xfrm>
          <a:prstGeom prst="rect">
            <a:avLst/>
          </a:prstGeom>
          <a:noFill/>
          <a:ln>
            <a:noFill/>
          </a:ln>
        </p:spPr>
        <p:txBody>
          <a:bodyPr spcFirstLastPara="1" wrap="square" lIns="0" tIns="0" rIns="0" bIns="0" anchor="t" anchorCtr="0">
            <a:spAutoFit/>
          </a:bodyPr>
          <a:lstStyle>
            <a:lvl1pPr marL="457200" lvl="0" indent="-228600" algn="r">
              <a:lnSpc>
                <a:spcPct val="108333"/>
              </a:lnSpc>
              <a:spcBef>
                <a:spcPts val="0"/>
              </a:spcBef>
              <a:spcAft>
                <a:spcPts val="0"/>
              </a:spcAft>
              <a:buClr>
                <a:srgbClr val="292929"/>
              </a:buClr>
              <a:buSzPts val="3600"/>
              <a:buFont typeface="Calibri"/>
              <a:buNone/>
              <a:defRPr sz="3600">
                <a:solidFill>
                  <a:srgbClr val="292929"/>
                </a:solidFill>
              </a:defRPr>
            </a:lvl1pPr>
            <a:lvl2pPr marL="914400" lvl="1" indent="-342900" algn="l">
              <a:lnSpc>
                <a:spcPct val="100000"/>
              </a:lnSpc>
              <a:spcBef>
                <a:spcPts val="700"/>
              </a:spcBef>
              <a:spcAft>
                <a:spcPts val="0"/>
              </a:spcAft>
              <a:buClr>
                <a:srgbClr val="000000"/>
              </a:buClr>
              <a:buSzPts val="1800"/>
              <a:buChar char="–"/>
              <a:defRPr/>
            </a:lvl2pPr>
            <a:lvl3pPr marL="1371600" lvl="2" indent="-342900" algn="l">
              <a:lnSpc>
                <a:spcPct val="100000"/>
              </a:lnSpc>
              <a:spcBef>
                <a:spcPts val="700"/>
              </a:spcBef>
              <a:spcAft>
                <a:spcPts val="0"/>
              </a:spcAft>
              <a:buClr>
                <a:srgbClr val="000000"/>
              </a:buClr>
              <a:buSzPts val="1800"/>
              <a:buChar char="•"/>
              <a:defRPr/>
            </a:lvl3pPr>
            <a:lvl4pPr marL="1828800" lvl="3" indent="-342900" algn="l">
              <a:lnSpc>
                <a:spcPct val="100000"/>
              </a:lnSpc>
              <a:spcBef>
                <a:spcPts val="700"/>
              </a:spcBef>
              <a:spcAft>
                <a:spcPts val="0"/>
              </a:spcAft>
              <a:buClr>
                <a:srgbClr val="000000"/>
              </a:buClr>
              <a:buSzPts val="1800"/>
              <a:buChar char="–"/>
              <a:defRPr/>
            </a:lvl4pPr>
            <a:lvl5pPr marL="2286000" lvl="4" indent="-342900" algn="l">
              <a:lnSpc>
                <a:spcPct val="100000"/>
              </a:lnSpc>
              <a:spcBef>
                <a:spcPts val="700"/>
              </a:spcBef>
              <a:spcAft>
                <a:spcPts val="0"/>
              </a:spcAft>
              <a:buClr>
                <a:srgbClr val="000000"/>
              </a:buClr>
              <a:buSzPts val="1800"/>
              <a:buChar char="»"/>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33" name="Google Shape;33;p10"/>
          <p:cNvSpPr txBox="1">
            <a:spLocks noGrp="1"/>
          </p:cNvSpPr>
          <p:nvPr>
            <p:ph type="body" idx="3"/>
          </p:nvPr>
        </p:nvSpPr>
        <p:spPr>
          <a:xfrm>
            <a:off x="8574096" y="3768020"/>
            <a:ext cx="8685204" cy="2270761"/>
          </a:xfrm>
          <a:prstGeom prst="rect">
            <a:avLst/>
          </a:prstGeom>
          <a:noFill/>
          <a:ln>
            <a:noFill/>
          </a:ln>
        </p:spPr>
        <p:txBody>
          <a:bodyPr spcFirstLastPara="1" wrap="square" lIns="0" tIns="0" rIns="0" bIns="0" anchor="t" anchorCtr="0">
            <a:spAutoFit/>
          </a:bodyPr>
          <a:lstStyle>
            <a:lvl1pPr marL="457200" lvl="0" indent="-228600" algn="r">
              <a:lnSpc>
                <a:spcPct val="150000"/>
              </a:lnSpc>
              <a:spcBef>
                <a:spcPts val="0"/>
              </a:spcBef>
              <a:spcAft>
                <a:spcPts val="0"/>
              </a:spcAft>
              <a:buClr>
                <a:srgbClr val="292929"/>
              </a:buClr>
              <a:buSzPts val="2400"/>
              <a:buFont typeface="Calibri"/>
              <a:buNone/>
              <a:defRPr sz="2400">
                <a:solidFill>
                  <a:srgbClr val="292929"/>
                </a:solidFill>
              </a:defRPr>
            </a:lvl1pPr>
            <a:lvl2pPr marL="914400" lvl="1" indent="-342900" algn="l">
              <a:lnSpc>
                <a:spcPct val="100000"/>
              </a:lnSpc>
              <a:spcBef>
                <a:spcPts val="700"/>
              </a:spcBef>
              <a:spcAft>
                <a:spcPts val="0"/>
              </a:spcAft>
              <a:buClr>
                <a:srgbClr val="000000"/>
              </a:buClr>
              <a:buSzPts val="1800"/>
              <a:buChar char="–"/>
              <a:defRPr/>
            </a:lvl2pPr>
            <a:lvl3pPr marL="1371600" lvl="2" indent="-342900" algn="l">
              <a:lnSpc>
                <a:spcPct val="100000"/>
              </a:lnSpc>
              <a:spcBef>
                <a:spcPts val="700"/>
              </a:spcBef>
              <a:spcAft>
                <a:spcPts val="0"/>
              </a:spcAft>
              <a:buClr>
                <a:srgbClr val="000000"/>
              </a:buClr>
              <a:buSzPts val="1800"/>
              <a:buChar char="•"/>
              <a:defRPr/>
            </a:lvl3pPr>
            <a:lvl4pPr marL="1828800" lvl="3" indent="-342900" algn="l">
              <a:lnSpc>
                <a:spcPct val="100000"/>
              </a:lnSpc>
              <a:spcBef>
                <a:spcPts val="700"/>
              </a:spcBef>
              <a:spcAft>
                <a:spcPts val="0"/>
              </a:spcAft>
              <a:buClr>
                <a:srgbClr val="000000"/>
              </a:buClr>
              <a:buSzPts val="1800"/>
              <a:buChar char="–"/>
              <a:defRPr/>
            </a:lvl4pPr>
            <a:lvl5pPr marL="2286000" lvl="4" indent="-342900" algn="l">
              <a:lnSpc>
                <a:spcPct val="100000"/>
              </a:lnSpc>
              <a:spcBef>
                <a:spcPts val="700"/>
              </a:spcBef>
              <a:spcAft>
                <a:spcPts val="0"/>
              </a:spcAft>
              <a:buClr>
                <a:srgbClr val="000000"/>
              </a:buClr>
              <a:buSzPts val="1800"/>
              <a:buChar char="»"/>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34" name="Google Shape;34;p10"/>
          <p:cNvSpPr txBox="1"/>
          <p:nvPr/>
        </p:nvSpPr>
        <p:spPr>
          <a:xfrm>
            <a:off x="7582538" y="9800636"/>
            <a:ext cx="10357145" cy="270253"/>
          </a:xfrm>
          <a:prstGeom prst="rect">
            <a:avLst/>
          </a:prstGeom>
          <a:noFill/>
          <a:ln>
            <a:noFill/>
          </a:ln>
        </p:spPr>
        <p:txBody>
          <a:bodyPr spcFirstLastPara="1" wrap="square" lIns="0" tIns="0" rIns="0" bIns="0" anchor="t" anchorCtr="0">
            <a:spAutoFit/>
          </a:bodyPr>
          <a:lstStyle/>
          <a:p>
            <a:pPr marL="0" marR="0" lvl="0" indent="0" algn="r" rtl="0">
              <a:lnSpc>
                <a:spcPct val="137500"/>
              </a:lnSpc>
              <a:spcBef>
                <a:spcPts val="0"/>
              </a:spcBef>
              <a:spcAft>
                <a:spcPts val="0"/>
              </a:spcAft>
              <a:buClr>
                <a:srgbClr val="FED531"/>
              </a:buClr>
              <a:buSzPts val="1600"/>
              <a:buFont typeface="Aleo"/>
              <a:buNone/>
            </a:pPr>
            <a:r>
              <a:rPr lang="en-US" sz="1600" b="0" i="0" u="none" strike="noStrike" cap="none">
                <a:solidFill>
                  <a:srgbClr val="FED531"/>
                </a:solidFill>
                <a:latin typeface="Aleo"/>
                <a:ea typeface="Aleo"/>
                <a:cs typeface="Aleo"/>
                <a:sym typeface="Aleo"/>
              </a:rPr>
              <a:t>Design and Project Management for Data Science 2021</a:t>
            </a:r>
            <a:endParaRPr/>
          </a:p>
        </p:txBody>
      </p:sp>
      <p:cxnSp>
        <p:nvCxnSpPr>
          <p:cNvPr id="35" name="Google Shape;35;p10"/>
          <p:cNvCxnSpPr/>
          <p:nvPr/>
        </p:nvCxnSpPr>
        <p:spPr>
          <a:xfrm rot="10800000">
            <a:off x="7658100" y="1733016"/>
            <a:ext cx="0" cy="6340770"/>
          </a:xfrm>
          <a:prstGeom prst="straightConnector1">
            <a:avLst/>
          </a:prstGeom>
          <a:noFill/>
          <a:ln w="25400" cap="flat" cmpd="sng">
            <a:solidFill>
              <a:srgbClr val="DDDDDD"/>
            </a:solidFill>
            <a:prstDash val="solid"/>
            <a:round/>
            <a:headEnd type="none" w="sm" len="sm"/>
            <a:tailEnd type="none" w="sm" len="sm"/>
          </a:ln>
        </p:spPr>
      </p:cxnSp>
      <p:sp>
        <p:nvSpPr>
          <p:cNvPr id="36" name="Google Shape;36;p10"/>
          <p:cNvSpPr txBox="1">
            <a:spLocks noGrp="1"/>
          </p:cNvSpPr>
          <p:nvPr>
            <p:ph type="sldNum" idx="12"/>
          </p:nvPr>
        </p:nvSpPr>
        <p:spPr>
          <a:xfrm>
            <a:off x="259298" y="9713383"/>
            <a:ext cx="464602" cy="444759"/>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F1F1F1"/>
              </a:buClr>
              <a:buSzPts val="2800"/>
              <a:buFont typeface="Calibri"/>
              <a:buNone/>
              <a:defRPr sz="2800">
                <a:solidFill>
                  <a:srgbClr val="F1F1F1"/>
                </a:solidFill>
              </a:defRPr>
            </a:lvl1pPr>
            <a:lvl2pPr marL="0" lvl="1" indent="0" algn="r">
              <a:lnSpc>
                <a:spcPct val="100000"/>
              </a:lnSpc>
              <a:spcBef>
                <a:spcPts val="0"/>
              </a:spcBef>
              <a:spcAft>
                <a:spcPts val="0"/>
              </a:spcAft>
              <a:buClr>
                <a:srgbClr val="F1F1F1"/>
              </a:buClr>
              <a:buSzPts val="2800"/>
              <a:buFont typeface="Calibri"/>
              <a:buNone/>
              <a:defRPr sz="2800">
                <a:solidFill>
                  <a:srgbClr val="F1F1F1"/>
                </a:solidFill>
              </a:defRPr>
            </a:lvl2pPr>
            <a:lvl3pPr marL="0" lvl="2" indent="0" algn="r">
              <a:lnSpc>
                <a:spcPct val="100000"/>
              </a:lnSpc>
              <a:spcBef>
                <a:spcPts val="0"/>
              </a:spcBef>
              <a:spcAft>
                <a:spcPts val="0"/>
              </a:spcAft>
              <a:buClr>
                <a:srgbClr val="F1F1F1"/>
              </a:buClr>
              <a:buSzPts val="2800"/>
              <a:buFont typeface="Calibri"/>
              <a:buNone/>
              <a:defRPr sz="2800">
                <a:solidFill>
                  <a:srgbClr val="F1F1F1"/>
                </a:solidFill>
              </a:defRPr>
            </a:lvl3pPr>
            <a:lvl4pPr marL="0" lvl="3" indent="0" algn="r">
              <a:lnSpc>
                <a:spcPct val="100000"/>
              </a:lnSpc>
              <a:spcBef>
                <a:spcPts val="0"/>
              </a:spcBef>
              <a:spcAft>
                <a:spcPts val="0"/>
              </a:spcAft>
              <a:buClr>
                <a:srgbClr val="F1F1F1"/>
              </a:buClr>
              <a:buSzPts val="2800"/>
              <a:buFont typeface="Calibri"/>
              <a:buNone/>
              <a:defRPr sz="2800">
                <a:solidFill>
                  <a:srgbClr val="F1F1F1"/>
                </a:solidFill>
              </a:defRPr>
            </a:lvl4pPr>
            <a:lvl5pPr marL="0" lvl="4" indent="0" algn="r">
              <a:lnSpc>
                <a:spcPct val="100000"/>
              </a:lnSpc>
              <a:spcBef>
                <a:spcPts val="0"/>
              </a:spcBef>
              <a:spcAft>
                <a:spcPts val="0"/>
              </a:spcAft>
              <a:buClr>
                <a:srgbClr val="F1F1F1"/>
              </a:buClr>
              <a:buSzPts val="2800"/>
              <a:buFont typeface="Calibri"/>
              <a:buNone/>
              <a:defRPr sz="2800">
                <a:solidFill>
                  <a:srgbClr val="F1F1F1"/>
                </a:solidFill>
              </a:defRPr>
            </a:lvl5pPr>
            <a:lvl6pPr marL="0" lvl="5" indent="0" algn="r">
              <a:lnSpc>
                <a:spcPct val="100000"/>
              </a:lnSpc>
              <a:spcBef>
                <a:spcPts val="0"/>
              </a:spcBef>
              <a:spcAft>
                <a:spcPts val="0"/>
              </a:spcAft>
              <a:buClr>
                <a:srgbClr val="F1F1F1"/>
              </a:buClr>
              <a:buSzPts val="2800"/>
              <a:buFont typeface="Calibri"/>
              <a:buNone/>
              <a:defRPr sz="2800">
                <a:solidFill>
                  <a:srgbClr val="F1F1F1"/>
                </a:solidFill>
              </a:defRPr>
            </a:lvl6pPr>
            <a:lvl7pPr marL="0" lvl="6" indent="0" algn="r">
              <a:lnSpc>
                <a:spcPct val="100000"/>
              </a:lnSpc>
              <a:spcBef>
                <a:spcPts val="0"/>
              </a:spcBef>
              <a:spcAft>
                <a:spcPts val="0"/>
              </a:spcAft>
              <a:buClr>
                <a:srgbClr val="F1F1F1"/>
              </a:buClr>
              <a:buSzPts val="2800"/>
              <a:buFont typeface="Calibri"/>
              <a:buNone/>
              <a:defRPr sz="2800">
                <a:solidFill>
                  <a:srgbClr val="F1F1F1"/>
                </a:solidFill>
              </a:defRPr>
            </a:lvl7pPr>
            <a:lvl8pPr marL="0" lvl="7" indent="0" algn="r">
              <a:lnSpc>
                <a:spcPct val="100000"/>
              </a:lnSpc>
              <a:spcBef>
                <a:spcPts val="0"/>
              </a:spcBef>
              <a:spcAft>
                <a:spcPts val="0"/>
              </a:spcAft>
              <a:buClr>
                <a:srgbClr val="F1F1F1"/>
              </a:buClr>
              <a:buSzPts val="2800"/>
              <a:buFont typeface="Calibri"/>
              <a:buNone/>
              <a:defRPr sz="2800">
                <a:solidFill>
                  <a:srgbClr val="F1F1F1"/>
                </a:solidFill>
              </a:defRPr>
            </a:lvl8pPr>
            <a:lvl9pPr marL="0" lvl="8" indent="0" algn="r">
              <a:lnSpc>
                <a:spcPct val="100000"/>
              </a:lnSpc>
              <a:spcBef>
                <a:spcPts val="0"/>
              </a:spcBef>
              <a:spcAft>
                <a:spcPts val="0"/>
              </a:spcAft>
              <a:buClr>
                <a:srgbClr val="F1F1F1"/>
              </a:buClr>
              <a:buSzPts val="2800"/>
              <a:buFont typeface="Calibri"/>
              <a:buNone/>
              <a:defRPr sz="2800">
                <a:solidFill>
                  <a:srgbClr val="F1F1F1"/>
                </a:solidFill>
              </a:defRPr>
            </a:lvl9pPr>
          </a:lstStyle>
          <a:p>
            <a:pPr marL="0" lvl="0" indent="0" algn="r" rtl="0">
              <a:spcBef>
                <a:spcPts val="0"/>
              </a:spcBef>
              <a:spcAft>
                <a:spcPts val="0"/>
              </a:spcAft>
              <a:buNone/>
            </a:pPr>
            <a:fld id="{00000000-1234-1234-1234-123412341234}" type="slidenum">
              <a:rPr lang="en-US"/>
              <a:t>‹N›</a:t>
            </a:fld>
            <a:endParaRPr b="0" i="0" u="none" strike="noStrike" cap="none">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Impact">
  <p:cSld name="Impact">
    <p:bg>
      <p:bgPr>
        <a:solidFill>
          <a:srgbClr val="292929"/>
        </a:solidFill>
        <a:effectLst/>
      </p:bgPr>
    </p:bg>
    <p:spTree>
      <p:nvGrpSpPr>
        <p:cNvPr id="1" name="Shape 37"/>
        <p:cNvGrpSpPr/>
        <p:nvPr/>
      </p:nvGrpSpPr>
      <p:grpSpPr>
        <a:xfrm>
          <a:off x="0" y="0"/>
          <a:ext cx="0" cy="0"/>
          <a:chOff x="0" y="0"/>
          <a:chExt cx="0" cy="0"/>
        </a:xfrm>
      </p:grpSpPr>
      <p:pic>
        <p:nvPicPr>
          <p:cNvPr id="38" name="Google Shape;38;p11" descr="Picture 2"/>
          <p:cNvPicPr preferRelativeResize="0"/>
          <p:nvPr/>
        </p:nvPicPr>
        <p:blipFill rotWithShape="1">
          <a:blip r:embed="rId2">
            <a:alphaModFix/>
          </a:blip>
          <a:srcRect/>
          <a:stretch/>
        </p:blipFill>
        <p:spPr>
          <a:xfrm>
            <a:off x="-2376672" y="1298144"/>
            <a:ext cx="6670446" cy="9738223"/>
          </a:xfrm>
          <a:prstGeom prst="rect">
            <a:avLst/>
          </a:prstGeom>
          <a:noFill/>
          <a:ln>
            <a:noFill/>
          </a:ln>
        </p:spPr>
      </p:pic>
      <p:sp>
        <p:nvSpPr>
          <p:cNvPr id="39" name="Google Shape;39;p11"/>
          <p:cNvSpPr txBox="1"/>
          <p:nvPr/>
        </p:nvSpPr>
        <p:spPr>
          <a:xfrm>
            <a:off x="7582538" y="9800636"/>
            <a:ext cx="10357145" cy="270253"/>
          </a:xfrm>
          <a:prstGeom prst="rect">
            <a:avLst/>
          </a:prstGeom>
          <a:noFill/>
          <a:ln>
            <a:noFill/>
          </a:ln>
        </p:spPr>
        <p:txBody>
          <a:bodyPr spcFirstLastPara="1" wrap="square" lIns="0" tIns="0" rIns="0" bIns="0" anchor="t" anchorCtr="0">
            <a:spAutoFit/>
          </a:bodyPr>
          <a:lstStyle/>
          <a:p>
            <a:pPr marL="0" marR="0" lvl="0" indent="0" algn="r" rtl="0">
              <a:lnSpc>
                <a:spcPct val="137500"/>
              </a:lnSpc>
              <a:spcBef>
                <a:spcPts val="0"/>
              </a:spcBef>
              <a:spcAft>
                <a:spcPts val="0"/>
              </a:spcAft>
              <a:buClr>
                <a:srgbClr val="FED531"/>
              </a:buClr>
              <a:buSzPts val="1600"/>
              <a:buFont typeface="Aleo"/>
              <a:buNone/>
            </a:pPr>
            <a:r>
              <a:rPr lang="en-US" sz="1600" b="0" i="0" u="none" strike="noStrike" cap="none">
                <a:solidFill>
                  <a:srgbClr val="FED531"/>
                </a:solidFill>
                <a:latin typeface="Aleo"/>
                <a:ea typeface="Aleo"/>
                <a:cs typeface="Aleo"/>
                <a:sym typeface="Aleo"/>
              </a:rPr>
              <a:t>Design and Project Management for Data Science 2021</a:t>
            </a:r>
            <a:endParaRPr/>
          </a:p>
        </p:txBody>
      </p:sp>
      <p:sp>
        <p:nvSpPr>
          <p:cNvPr id="40" name="Google Shape;40;p11"/>
          <p:cNvSpPr txBox="1">
            <a:spLocks noGrp="1"/>
          </p:cNvSpPr>
          <p:nvPr>
            <p:ph type="body" idx="1"/>
          </p:nvPr>
        </p:nvSpPr>
        <p:spPr>
          <a:xfrm>
            <a:off x="9557265" y="2198052"/>
            <a:ext cx="7582655" cy="4163696"/>
          </a:xfrm>
          <a:prstGeom prst="rect">
            <a:avLst/>
          </a:prstGeom>
          <a:noFill/>
          <a:ln>
            <a:noFill/>
          </a:ln>
        </p:spPr>
        <p:txBody>
          <a:bodyPr spcFirstLastPara="1" wrap="square" lIns="45700" tIns="45700" rIns="45700" bIns="45700" anchor="t" anchorCtr="0">
            <a:spAutoFit/>
          </a:bodyPr>
          <a:lstStyle>
            <a:lvl1pPr marL="457200" lvl="0" indent="-228600" algn="r">
              <a:lnSpc>
                <a:spcPct val="100000"/>
              </a:lnSpc>
              <a:spcBef>
                <a:spcPts val="0"/>
              </a:spcBef>
              <a:spcAft>
                <a:spcPts val="0"/>
              </a:spcAft>
              <a:buClr>
                <a:srgbClr val="FED531"/>
              </a:buClr>
              <a:buSzPts val="5300"/>
              <a:buFont typeface="Calibri"/>
              <a:buNone/>
              <a:defRPr sz="5300">
                <a:solidFill>
                  <a:srgbClr val="FED531"/>
                </a:solidFill>
              </a:defRPr>
            </a:lvl1pPr>
            <a:lvl2pPr marL="914400" lvl="1" indent="-342900" algn="l">
              <a:lnSpc>
                <a:spcPct val="100000"/>
              </a:lnSpc>
              <a:spcBef>
                <a:spcPts val="700"/>
              </a:spcBef>
              <a:spcAft>
                <a:spcPts val="0"/>
              </a:spcAft>
              <a:buClr>
                <a:srgbClr val="000000"/>
              </a:buClr>
              <a:buSzPts val="1800"/>
              <a:buChar char="–"/>
              <a:defRPr/>
            </a:lvl2pPr>
            <a:lvl3pPr marL="1371600" lvl="2" indent="-342900" algn="l">
              <a:lnSpc>
                <a:spcPct val="100000"/>
              </a:lnSpc>
              <a:spcBef>
                <a:spcPts val="700"/>
              </a:spcBef>
              <a:spcAft>
                <a:spcPts val="0"/>
              </a:spcAft>
              <a:buClr>
                <a:srgbClr val="000000"/>
              </a:buClr>
              <a:buSzPts val="1800"/>
              <a:buChar char="•"/>
              <a:defRPr/>
            </a:lvl3pPr>
            <a:lvl4pPr marL="1828800" lvl="3" indent="-342900" algn="l">
              <a:lnSpc>
                <a:spcPct val="100000"/>
              </a:lnSpc>
              <a:spcBef>
                <a:spcPts val="700"/>
              </a:spcBef>
              <a:spcAft>
                <a:spcPts val="0"/>
              </a:spcAft>
              <a:buClr>
                <a:srgbClr val="000000"/>
              </a:buClr>
              <a:buSzPts val="1800"/>
              <a:buChar char="–"/>
              <a:defRPr/>
            </a:lvl4pPr>
            <a:lvl5pPr marL="2286000" lvl="4" indent="-342900" algn="l">
              <a:lnSpc>
                <a:spcPct val="100000"/>
              </a:lnSpc>
              <a:spcBef>
                <a:spcPts val="700"/>
              </a:spcBef>
              <a:spcAft>
                <a:spcPts val="0"/>
              </a:spcAft>
              <a:buClr>
                <a:srgbClr val="000000"/>
              </a:buClr>
              <a:buSzPts val="1800"/>
              <a:buChar char="»"/>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41" name="Google Shape;41;p11"/>
          <p:cNvSpPr txBox="1">
            <a:spLocks noGrp="1"/>
          </p:cNvSpPr>
          <p:nvPr>
            <p:ph type="sldNum" idx="12"/>
          </p:nvPr>
        </p:nvSpPr>
        <p:spPr>
          <a:xfrm>
            <a:off x="8428176" y="6414760"/>
            <a:ext cx="258624" cy="248305"/>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ig Image">
  <p:cSld name="Big Image">
    <p:bg>
      <p:bgPr>
        <a:solidFill>
          <a:srgbClr val="292929"/>
        </a:solidFill>
        <a:effectLst/>
      </p:bgPr>
    </p:bg>
    <p:spTree>
      <p:nvGrpSpPr>
        <p:cNvPr id="1" name="Shape 42"/>
        <p:cNvGrpSpPr/>
        <p:nvPr/>
      </p:nvGrpSpPr>
      <p:grpSpPr>
        <a:xfrm>
          <a:off x="0" y="0"/>
          <a:ext cx="0" cy="0"/>
          <a:chOff x="0" y="0"/>
          <a:chExt cx="0" cy="0"/>
        </a:xfrm>
      </p:grpSpPr>
      <p:sp>
        <p:nvSpPr>
          <p:cNvPr id="43" name="Google Shape;43;p12"/>
          <p:cNvSpPr>
            <a:spLocks noGrp="1"/>
          </p:cNvSpPr>
          <p:nvPr>
            <p:ph type="pic" idx="2"/>
          </p:nvPr>
        </p:nvSpPr>
        <p:spPr>
          <a:xfrm>
            <a:off x="-219191" y="-721595"/>
            <a:ext cx="18726382" cy="11391882"/>
          </a:xfrm>
          <a:prstGeom prst="rect">
            <a:avLst/>
          </a:prstGeom>
          <a:noFill/>
          <a:ln>
            <a:noFill/>
          </a:ln>
        </p:spPr>
      </p:sp>
      <p:sp>
        <p:nvSpPr>
          <p:cNvPr id="44" name="Google Shape;44;p12"/>
          <p:cNvSpPr txBox="1">
            <a:spLocks noGrp="1"/>
          </p:cNvSpPr>
          <p:nvPr>
            <p:ph type="sldNum" idx="12"/>
          </p:nvPr>
        </p:nvSpPr>
        <p:spPr>
          <a:xfrm>
            <a:off x="8428176" y="6414760"/>
            <a:ext cx="258624" cy="248305"/>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losing">
  <p:cSld name="Closing">
    <p:spTree>
      <p:nvGrpSpPr>
        <p:cNvPr id="1" name="Shape 45"/>
        <p:cNvGrpSpPr/>
        <p:nvPr/>
      </p:nvGrpSpPr>
      <p:grpSpPr>
        <a:xfrm>
          <a:off x="0" y="0"/>
          <a:ext cx="0" cy="0"/>
          <a:chOff x="0" y="0"/>
          <a:chExt cx="0" cy="0"/>
        </a:xfrm>
      </p:grpSpPr>
      <p:grpSp>
        <p:nvGrpSpPr>
          <p:cNvPr id="46" name="Google Shape;46;p13"/>
          <p:cNvGrpSpPr/>
          <p:nvPr/>
        </p:nvGrpSpPr>
        <p:grpSpPr>
          <a:xfrm>
            <a:off x="-2376672" y="1298144"/>
            <a:ext cx="6670447" cy="9738224"/>
            <a:chOff x="0" y="0"/>
            <a:chExt cx="6670445" cy="9738222"/>
          </a:xfrm>
        </p:grpSpPr>
        <p:sp>
          <p:nvSpPr>
            <p:cNvPr id="47" name="Google Shape;47;p13"/>
            <p:cNvSpPr/>
            <p:nvPr/>
          </p:nvSpPr>
          <p:spPr>
            <a:xfrm>
              <a:off x="246022" y="539717"/>
              <a:ext cx="6043053" cy="6251811"/>
            </a:xfrm>
            <a:prstGeom prst="ellipse">
              <a:avLst/>
            </a:prstGeom>
            <a:solidFill>
              <a:srgbClr val="FED5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5300"/>
                <a:buFont typeface="Calibri"/>
                <a:buNone/>
              </a:pPr>
              <a:endParaRPr sz="5300" b="0" i="0" u="none" strike="noStrike" cap="none">
                <a:solidFill>
                  <a:srgbClr val="FED531"/>
                </a:solidFill>
                <a:latin typeface="Calibri"/>
                <a:ea typeface="Calibri"/>
                <a:cs typeface="Calibri"/>
                <a:sym typeface="Calibri"/>
              </a:endParaRPr>
            </a:p>
          </p:txBody>
        </p:sp>
        <p:pic>
          <p:nvPicPr>
            <p:cNvPr id="48" name="Google Shape;48;p13" descr="Picture 2"/>
            <p:cNvPicPr preferRelativeResize="0"/>
            <p:nvPr/>
          </p:nvPicPr>
          <p:blipFill rotWithShape="1">
            <a:blip r:embed="rId2">
              <a:alphaModFix/>
            </a:blip>
            <a:srcRect/>
            <a:stretch/>
          </p:blipFill>
          <p:spPr>
            <a:xfrm>
              <a:off x="0" y="0"/>
              <a:ext cx="6670445" cy="9738222"/>
            </a:xfrm>
            <a:prstGeom prst="rect">
              <a:avLst/>
            </a:prstGeom>
            <a:noFill/>
            <a:ln>
              <a:noFill/>
            </a:ln>
          </p:spPr>
        </p:pic>
      </p:grpSp>
      <p:sp>
        <p:nvSpPr>
          <p:cNvPr id="49" name="Google Shape;49;p13"/>
          <p:cNvSpPr/>
          <p:nvPr/>
        </p:nvSpPr>
        <p:spPr>
          <a:xfrm>
            <a:off x="5928412" y="5911989"/>
            <a:ext cx="11330888" cy="971766"/>
          </a:xfrm>
          <a:prstGeom prst="rect">
            <a:avLst/>
          </a:prstGeom>
          <a:solidFill>
            <a:srgbClr val="2D2E2C"/>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5300"/>
              <a:buFont typeface="Calibri"/>
              <a:buNone/>
            </a:pPr>
            <a:endParaRPr sz="5300" b="0" i="0" u="none" strike="noStrike" cap="none">
              <a:solidFill>
                <a:srgbClr val="FED531"/>
              </a:solidFill>
              <a:latin typeface="Calibri"/>
              <a:ea typeface="Calibri"/>
              <a:cs typeface="Calibri"/>
              <a:sym typeface="Calibri"/>
            </a:endParaRPr>
          </a:p>
        </p:txBody>
      </p:sp>
      <p:sp>
        <p:nvSpPr>
          <p:cNvPr id="50" name="Google Shape;50;p13"/>
          <p:cNvSpPr txBox="1">
            <a:spLocks noGrp="1"/>
          </p:cNvSpPr>
          <p:nvPr>
            <p:ph type="body" idx="1"/>
          </p:nvPr>
        </p:nvSpPr>
        <p:spPr>
          <a:xfrm>
            <a:off x="5926859" y="2433279"/>
            <a:ext cx="11332441" cy="1527811"/>
          </a:xfrm>
          <a:prstGeom prst="rect">
            <a:avLst/>
          </a:prstGeom>
          <a:noFill/>
          <a:ln>
            <a:noFill/>
          </a:ln>
        </p:spPr>
        <p:txBody>
          <a:bodyPr spcFirstLastPara="1" wrap="square" lIns="0" tIns="0" rIns="0" bIns="0" anchor="t" anchorCtr="0">
            <a:spAutoFit/>
          </a:bodyPr>
          <a:lstStyle>
            <a:lvl1pPr marL="457200" lvl="0" indent="-228600" algn="r">
              <a:lnSpc>
                <a:spcPct val="105454"/>
              </a:lnSpc>
              <a:spcBef>
                <a:spcPts val="0"/>
              </a:spcBef>
              <a:spcAft>
                <a:spcPts val="0"/>
              </a:spcAft>
              <a:buClr>
                <a:srgbClr val="000000"/>
              </a:buClr>
              <a:buSzPts val="11000"/>
              <a:buFont typeface="Calibri"/>
              <a:buNone/>
              <a:defRPr sz="11000"/>
            </a:lvl1pPr>
            <a:lvl2pPr marL="914400" lvl="1" indent="-342900" algn="l">
              <a:lnSpc>
                <a:spcPct val="100000"/>
              </a:lnSpc>
              <a:spcBef>
                <a:spcPts val="700"/>
              </a:spcBef>
              <a:spcAft>
                <a:spcPts val="0"/>
              </a:spcAft>
              <a:buClr>
                <a:srgbClr val="000000"/>
              </a:buClr>
              <a:buSzPts val="1800"/>
              <a:buChar char="–"/>
              <a:defRPr/>
            </a:lvl2pPr>
            <a:lvl3pPr marL="1371600" lvl="2" indent="-342900" algn="l">
              <a:lnSpc>
                <a:spcPct val="100000"/>
              </a:lnSpc>
              <a:spcBef>
                <a:spcPts val="700"/>
              </a:spcBef>
              <a:spcAft>
                <a:spcPts val="0"/>
              </a:spcAft>
              <a:buClr>
                <a:srgbClr val="000000"/>
              </a:buClr>
              <a:buSzPts val="1800"/>
              <a:buChar char="•"/>
              <a:defRPr/>
            </a:lvl3pPr>
            <a:lvl4pPr marL="1828800" lvl="3" indent="-342900" algn="l">
              <a:lnSpc>
                <a:spcPct val="100000"/>
              </a:lnSpc>
              <a:spcBef>
                <a:spcPts val="700"/>
              </a:spcBef>
              <a:spcAft>
                <a:spcPts val="0"/>
              </a:spcAft>
              <a:buClr>
                <a:srgbClr val="000000"/>
              </a:buClr>
              <a:buSzPts val="1800"/>
              <a:buChar char="–"/>
              <a:defRPr/>
            </a:lvl4pPr>
            <a:lvl5pPr marL="2286000" lvl="4" indent="-342900" algn="l">
              <a:lnSpc>
                <a:spcPct val="100000"/>
              </a:lnSpc>
              <a:spcBef>
                <a:spcPts val="700"/>
              </a:spcBef>
              <a:spcAft>
                <a:spcPts val="0"/>
              </a:spcAft>
              <a:buClr>
                <a:srgbClr val="000000"/>
              </a:buClr>
              <a:buSzPts val="1800"/>
              <a:buChar char="»"/>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51" name="Google Shape;51;p13"/>
          <p:cNvSpPr txBox="1"/>
          <p:nvPr/>
        </p:nvSpPr>
        <p:spPr>
          <a:xfrm>
            <a:off x="6288608" y="6161484"/>
            <a:ext cx="10357144" cy="461011"/>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F1F1F1"/>
              </a:buClr>
              <a:buSzPts val="3000"/>
              <a:buFont typeface="Calibri"/>
              <a:buNone/>
            </a:pPr>
            <a:r>
              <a:rPr lang="en-US" sz="3000" b="0" i="0" u="none" strike="noStrike" cap="none">
                <a:solidFill>
                  <a:srgbClr val="F1F1F1"/>
                </a:solidFill>
                <a:latin typeface="Calibri"/>
                <a:ea typeface="Calibri"/>
                <a:cs typeface="Calibri"/>
                <a:sym typeface="Calibri"/>
              </a:rPr>
              <a:t>Design &amp; Project Management for Data Science 2021</a:t>
            </a:r>
            <a:endParaRPr/>
          </a:p>
        </p:txBody>
      </p:sp>
      <p:pic>
        <p:nvPicPr>
          <p:cNvPr id="52" name="Google Shape;52;p13" descr="B4DS+payoff-01.png"/>
          <p:cNvPicPr preferRelativeResize="0"/>
          <p:nvPr/>
        </p:nvPicPr>
        <p:blipFill rotWithShape="1">
          <a:blip r:embed="rId3">
            <a:alphaModFix/>
          </a:blip>
          <a:srcRect l="14938" t="22398" r="14937" b="22397"/>
          <a:stretch/>
        </p:blipFill>
        <p:spPr>
          <a:xfrm>
            <a:off x="12453332" y="7218126"/>
            <a:ext cx="5098668" cy="2719354"/>
          </a:xfrm>
          <a:prstGeom prst="rect">
            <a:avLst/>
          </a:prstGeom>
          <a:noFill/>
          <a:ln>
            <a:noFill/>
          </a:ln>
        </p:spPr>
      </p:pic>
      <p:pic>
        <p:nvPicPr>
          <p:cNvPr id="53" name="Google Shape;53;p13" descr="universita-di-pisa-logo-989F4E3120-seeklogo.com.png"/>
          <p:cNvPicPr preferRelativeResize="0"/>
          <p:nvPr/>
        </p:nvPicPr>
        <p:blipFill rotWithShape="1">
          <a:blip r:embed="rId4">
            <a:alphaModFix/>
          </a:blip>
          <a:srcRect/>
          <a:stretch/>
        </p:blipFill>
        <p:spPr>
          <a:xfrm>
            <a:off x="5904801" y="7403229"/>
            <a:ext cx="3454169" cy="2222182"/>
          </a:xfrm>
          <a:prstGeom prst="rect">
            <a:avLst/>
          </a:prstGeom>
          <a:noFill/>
          <a:ln>
            <a:noFill/>
          </a:ln>
        </p:spPr>
      </p:pic>
      <p:sp>
        <p:nvSpPr>
          <p:cNvPr id="54" name="Google Shape;54;p13"/>
          <p:cNvSpPr txBox="1">
            <a:spLocks noGrp="1"/>
          </p:cNvSpPr>
          <p:nvPr>
            <p:ph type="sldNum" idx="12"/>
          </p:nvPr>
        </p:nvSpPr>
        <p:spPr>
          <a:xfrm>
            <a:off x="8428176" y="6414760"/>
            <a:ext cx="258624" cy="248305"/>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ources">
  <p:cSld name="Sources">
    <p:bg>
      <p:bgPr>
        <a:solidFill>
          <a:srgbClr val="292929"/>
        </a:solidFill>
        <a:effectLst/>
      </p:bgPr>
    </p:bg>
    <p:spTree>
      <p:nvGrpSpPr>
        <p:cNvPr id="1" name="Shape 55"/>
        <p:cNvGrpSpPr/>
        <p:nvPr/>
      </p:nvGrpSpPr>
      <p:grpSpPr>
        <a:xfrm>
          <a:off x="0" y="0"/>
          <a:ext cx="0" cy="0"/>
          <a:chOff x="0" y="0"/>
          <a:chExt cx="0" cy="0"/>
        </a:xfrm>
      </p:grpSpPr>
      <p:pic>
        <p:nvPicPr>
          <p:cNvPr id="56" name="Google Shape;56;p14" descr="Picture 2"/>
          <p:cNvPicPr preferRelativeResize="0"/>
          <p:nvPr/>
        </p:nvPicPr>
        <p:blipFill rotWithShape="1">
          <a:blip r:embed="rId2">
            <a:alphaModFix/>
          </a:blip>
          <a:srcRect/>
          <a:stretch/>
        </p:blipFill>
        <p:spPr>
          <a:xfrm>
            <a:off x="9177129" y="7092125"/>
            <a:ext cx="1787643" cy="1787643"/>
          </a:xfrm>
          <a:prstGeom prst="rect">
            <a:avLst/>
          </a:prstGeom>
          <a:noFill/>
          <a:ln>
            <a:noFill/>
          </a:ln>
        </p:spPr>
      </p:pic>
      <p:pic>
        <p:nvPicPr>
          <p:cNvPr id="57" name="Google Shape;57;p14" descr="Picture 3"/>
          <p:cNvPicPr preferRelativeResize="0"/>
          <p:nvPr/>
        </p:nvPicPr>
        <p:blipFill rotWithShape="1">
          <a:blip r:embed="rId3">
            <a:alphaModFix/>
          </a:blip>
          <a:srcRect/>
          <a:stretch/>
        </p:blipFill>
        <p:spPr>
          <a:xfrm>
            <a:off x="7539316" y="7092125"/>
            <a:ext cx="1787643" cy="1787643"/>
          </a:xfrm>
          <a:prstGeom prst="rect">
            <a:avLst/>
          </a:prstGeom>
          <a:noFill/>
          <a:ln>
            <a:noFill/>
          </a:ln>
        </p:spPr>
      </p:pic>
      <p:pic>
        <p:nvPicPr>
          <p:cNvPr id="58" name="Google Shape;58;p14" descr="Picture 4"/>
          <p:cNvPicPr preferRelativeResize="0"/>
          <p:nvPr/>
        </p:nvPicPr>
        <p:blipFill rotWithShape="1">
          <a:blip r:embed="rId4">
            <a:alphaModFix/>
          </a:blip>
          <a:srcRect/>
          <a:stretch/>
        </p:blipFill>
        <p:spPr>
          <a:xfrm>
            <a:off x="5633861" y="7052853"/>
            <a:ext cx="1866185" cy="1866185"/>
          </a:xfrm>
          <a:prstGeom prst="rect">
            <a:avLst/>
          </a:prstGeom>
          <a:noFill/>
          <a:ln>
            <a:noFill/>
          </a:ln>
        </p:spPr>
      </p:pic>
      <p:pic>
        <p:nvPicPr>
          <p:cNvPr id="59" name="Google Shape;59;p14" descr="Picture 5"/>
          <p:cNvPicPr preferRelativeResize="0"/>
          <p:nvPr/>
        </p:nvPicPr>
        <p:blipFill rotWithShape="1">
          <a:blip r:embed="rId5">
            <a:alphaModFix/>
          </a:blip>
          <a:srcRect/>
          <a:stretch/>
        </p:blipFill>
        <p:spPr>
          <a:xfrm>
            <a:off x="3846219" y="7092125"/>
            <a:ext cx="1787643" cy="1787643"/>
          </a:xfrm>
          <a:prstGeom prst="rect">
            <a:avLst/>
          </a:prstGeom>
          <a:noFill/>
          <a:ln>
            <a:noFill/>
          </a:ln>
        </p:spPr>
      </p:pic>
      <p:pic>
        <p:nvPicPr>
          <p:cNvPr id="60" name="Google Shape;60;p14" descr="Picture 6"/>
          <p:cNvPicPr preferRelativeResize="0"/>
          <p:nvPr/>
        </p:nvPicPr>
        <p:blipFill rotWithShape="1">
          <a:blip r:embed="rId6">
            <a:alphaModFix/>
          </a:blip>
          <a:srcRect/>
          <a:stretch/>
        </p:blipFill>
        <p:spPr>
          <a:xfrm>
            <a:off x="10866497" y="7092125"/>
            <a:ext cx="1787644" cy="1787643"/>
          </a:xfrm>
          <a:prstGeom prst="rect">
            <a:avLst/>
          </a:prstGeom>
          <a:noFill/>
          <a:ln>
            <a:noFill/>
          </a:ln>
        </p:spPr>
      </p:pic>
      <p:pic>
        <p:nvPicPr>
          <p:cNvPr id="61" name="Google Shape;61;p14" descr="Picture 7"/>
          <p:cNvPicPr preferRelativeResize="0"/>
          <p:nvPr/>
        </p:nvPicPr>
        <p:blipFill rotWithShape="1">
          <a:blip r:embed="rId7">
            <a:alphaModFix/>
          </a:blip>
          <a:srcRect/>
          <a:stretch/>
        </p:blipFill>
        <p:spPr>
          <a:xfrm>
            <a:off x="12654139" y="5184071"/>
            <a:ext cx="1787643" cy="1787643"/>
          </a:xfrm>
          <a:prstGeom prst="rect">
            <a:avLst/>
          </a:prstGeom>
          <a:noFill/>
          <a:ln>
            <a:noFill/>
          </a:ln>
        </p:spPr>
      </p:pic>
      <p:pic>
        <p:nvPicPr>
          <p:cNvPr id="62" name="Google Shape;62;p14" descr="Picture 8"/>
          <p:cNvPicPr preferRelativeResize="0"/>
          <p:nvPr/>
        </p:nvPicPr>
        <p:blipFill rotWithShape="1">
          <a:blip r:embed="rId8">
            <a:alphaModFix/>
          </a:blip>
          <a:srcRect/>
          <a:stretch/>
        </p:blipFill>
        <p:spPr>
          <a:xfrm>
            <a:off x="10866497" y="5184071"/>
            <a:ext cx="1787644" cy="1787643"/>
          </a:xfrm>
          <a:prstGeom prst="rect">
            <a:avLst/>
          </a:prstGeom>
          <a:noFill/>
          <a:ln>
            <a:noFill/>
          </a:ln>
        </p:spPr>
      </p:pic>
      <p:pic>
        <p:nvPicPr>
          <p:cNvPr id="63" name="Google Shape;63;p14" descr="Picture 9"/>
          <p:cNvPicPr preferRelativeResize="0"/>
          <p:nvPr/>
        </p:nvPicPr>
        <p:blipFill rotWithShape="1">
          <a:blip r:embed="rId9">
            <a:alphaModFix/>
          </a:blip>
          <a:srcRect/>
          <a:stretch/>
        </p:blipFill>
        <p:spPr>
          <a:xfrm>
            <a:off x="9177129" y="5184071"/>
            <a:ext cx="1787643" cy="1787643"/>
          </a:xfrm>
          <a:prstGeom prst="rect">
            <a:avLst/>
          </a:prstGeom>
          <a:noFill/>
          <a:ln>
            <a:noFill/>
          </a:ln>
        </p:spPr>
      </p:pic>
      <p:pic>
        <p:nvPicPr>
          <p:cNvPr id="64" name="Google Shape;64;p14" descr="Picture 10"/>
          <p:cNvPicPr preferRelativeResize="0"/>
          <p:nvPr/>
        </p:nvPicPr>
        <p:blipFill rotWithShape="1">
          <a:blip r:embed="rId10">
            <a:alphaModFix/>
          </a:blip>
          <a:srcRect/>
          <a:stretch/>
        </p:blipFill>
        <p:spPr>
          <a:xfrm>
            <a:off x="7539316" y="5204919"/>
            <a:ext cx="1709101" cy="1709101"/>
          </a:xfrm>
          <a:prstGeom prst="rect">
            <a:avLst/>
          </a:prstGeom>
          <a:noFill/>
          <a:ln>
            <a:noFill/>
          </a:ln>
        </p:spPr>
      </p:pic>
      <p:pic>
        <p:nvPicPr>
          <p:cNvPr id="65" name="Google Shape;65;p14" descr="Picture 11"/>
          <p:cNvPicPr preferRelativeResize="0"/>
          <p:nvPr/>
        </p:nvPicPr>
        <p:blipFill rotWithShape="1">
          <a:blip r:embed="rId11">
            <a:alphaModFix/>
          </a:blip>
          <a:srcRect/>
          <a:stretch/>
        </p:blipFill>
        <p:spPr>
          <a:xfrm>
            <a:off x="5633861" y="5157889"/>
            <a:ext cx="1787643" cy="1787643"/>
          </a:xfrm>
          <a:prstGeom prst="rect">
            <a:avLst/>
          </a:prstGeom>
          <a:noFill/>
          <a:ln>
            <a:noFill/>
          </a:ln>
        </p:spPr>
      </p:pic>
      <p:pic>
        <p:nvPicPr>
          <p:cNvPr id="66" name="Google Shape;66;p14" descr="Picture 12"/>
          <p:cNvPicPr preferRelativeResize="0"/>
          <p:nvPr/>
        </p:nvPicPr>
        <p:blipFill rotWithShape="1">
          <a:blip r:embed="rId12">
            <a:alphaModFix/>
          </a:blip>
          <a:srcRect/>
          <a:stretch/>
        </p:blipFill>
        <p:spPr>
          <a:xfrm>
            <a:off x="3846219" y="5184071"/>
            <a:ext cx="1787643" cy="1787643"/>
          </a:xfrm>
          <a:prstGeom prst="rect">
            <a:avLst/>
          </a:prstGeom>
          <a:noFill/>
          <a:ln>
            <a:noFill/>
          </a:ln>
        </p:spPr>
      </p:pic>
      <p:pic>
        <p:nvPicPr>
          <p:cNvPr id="67" name="Google Shape;67;p14" descr="Picture 13"/>
          <p:cNvPicPr preferRelativeResize="0"/>
          <p:nvPr/>
        </p:nvPicPr>
        <p:blipFill rotWithShape="1">
          <a:blip r:embed="rId13">
            <a:alphaModFix/>
          </a:blip>
          <a:srcRect/>
          <a:stretch/>
        </p:blipFill>
        <p:spPr>
          <a:xfrm>
            <a:off x="7547314" y="3333708"/>
            <a:ext cx="1693107" cy="1693107"/>
          </a:xfrm>
          <a:prstGeom prst="rect">
            <a:avLst/>
          </a:prstGeom>
          <a:noFill/>
          <a:ln>
            <a:noFill/>
          </a:ln>
        </p:spPr>
      </p:pic>
      <p:pic>
        <p:nvPicPr>
          <p:cNvPr id="68" name="Google Shape;68;p14" descr="Picture 14"/>
          <p:cNvPicPr preferRelativeResize="0"/>
          <p:nvPr/>
        </p:nvPicPr>
        <p:blipFill rotWithShape="1">
          <a:blip r:embed="rId14">
            <a:alphaModFix/>
          </a:blip>
          <a:srcRect/>
          <a:stretch/>
        </p:blipFill>
        <p:spPr>
          <a:xfrm>
            <a:off x="12654139" y="3276015"/>
            <a:ext cx="1787643" cy="1787643"/>
          </a:xfrm>
          <a:prstGeom prst="rect">
            <a:avLst/>
          </a:prstGeom>
          <a:noFill/>
          <a:ln>
            <a:noFill/>
          </a:ln>
        </p:spPr>
      </p:pic>
      <p:pic>
        <p:nvPicPr>
          <p:cNvPr id="69" name="Google Shape;69;p14" descr="Picture 15"/>
          <p:cNvPicPr preferRelativeResize="0"/>
          <p:nvPr/>
        </p:nvPicPr>
        <p:blipFill rotWithShape="1">
          <a:blip r:embed="rId15">
            <a:alphaModFix/>
          </a:blip>
          <a:srcRect/>
          <a:stretch/>
        </p:blipFill>
        <p:spPr>
          <a:xfrm>
            <a:off x="10866497" y="3276015"/>
            <a:ext cx="1787644" cy="1787643"/>
          </a:xfrm>
          <a:prstGeom prst="rect">
            <a:avLst/>
          </a:prstGeom>
          <a:noFill/>
          <a:ln>
            <a:noFill/>
          </a:ln>
        </p:spPr>
      </p:pic>
      <p:pic>
        <p:nvPicPr>
          <p:cNvPr id="70" name="Google Shape;70;p14" descr="Picture 16"/>
          <p:cNvPicPr preferRelativeResize="0"/>
          <p:nvPr/>
        </p:nvPicPr>
        <p:blipFill rotWithShape="1">
          <a:blip r:embed="rId16">
            <a:alphaModFix/>
          </a:blip>
          <a:srcRect/>
          <a:stretch/>
        </p:blipFill>
        <p:spPr>
          <a:xfrm>
            <a:off x="9177129" y="3276015"/>
            <a:ext cx="1787643" cy="1787643"/>
          </a:xfrm>
          <a:prstGeom prst="rect">
            <a:avLst/>
          </a:prstGeom>
          <a:noFill/>
          <a:ln>
            <a:noFill/>
          </a:ln>
        </p:spPr>
      </p:pic>
      <p:pic>
        <p:nvPicPr>
          <p:cNvPr id="71" name="Google Shape;71;p14" descr="Picture 17"/>
          <p:cNvPicPr preferRelativeResize="0"/>
          <p:nvPr/>
        </p:nvPicPr>
        <p:blipFill rotWithShape="1">
          <a:blip r:embed="rId17">
            <a:alphaModFix/>
          </a:blip>
          <a:srcRect/>
          <a:stretch/>
        </p:blipFill>
        <p:spPr>
          <a:xfrm>
            <a:off x="5633861" y="3262926"/>
            <a:ext cx="1787643" cy="1787643"/>
          </a:xfrm>
          <a:prstGeom prst="rect">
            <a:avLst/>
          </a:prstGeom>
          <a:noFill/>
          <a:ln>
            <a:noFill/>
          </a:ln>
        </p:spPr>
      </p:pic>
      <p:pic>
        <p:nvPicPr>
          <p:cNvPr id="72" name="Google Shape;72;p14" descr="Picture 18"/>
          <p:cNvPicPr preferRelativeResize="0"/>
          <p:nvPr/>
        </p:nvPicPr>
        <p:blipFill rotWithShape="1">
          <a:blip r:embed="rId18">
            <a:alphaModFix/>
          </a:blip>
          <a:srcRect/>
          <a:stretch/>
        </p:blipFill>
        <p:spPr>
          <a:xfrm>
            <a:off x="3846219" y="3276015"/>
            <a:ext cx="1787643" cy="1787643"/>
          </a:xfrm>
          <a:prstGeom prst="rect">
            <a:avLst/>
          </a:prstGeom>
          <a:noFill/>
          <a:ln>
            <a:noFill/>
          </a:ln>
        </p:spPr>
      </p:pic>
      <p:pic>
        <p:nvPicPr>
          <p:cNvPr id="73" name="Google Shape;73;p14" descr="Picture 19"/>
          <p:cNvPicPr preferRelativeResize="0"/>
          <p:nvPr/>
        </p:nvPicPr>
        <p:blipFill rotWithShape="1">
          <a:blip r:embed="rId19">
            <a:alphaModFix/>
          </a:blip>
          <a:srcRect/>
          <a:stretch/>
        </p:blipFill>
        <p:spPr>
          <a:xfrm>
            <a:off x="12654139" y="7092125"/>
            <a:ext cx="1787643" cy="1787643"/>
          </a:xfrm>
          <a:prstGeom prst="rect">
            <a:avLst/>
          </a:prstGeom>
          <a:noFill/>
          <a:ln>
            <a:noFill/>
          </a:ln>
        </p:spPr>
      </p:pic>
      <p:pic>
        <p:nvPicPr>
          <p:cNvPr id="74" name="Google Shape;74;p14" descr="Picture 20"/>
          <p:cNvPicPr preferRelativeResize="0"/>
          <p:nvPr/>
        </p:nvPicPr>
        <p:blipFill rotWithShape="1">
          <a:blip r:embed="rId20">
            <a:alphaModFix/>
          </a:blip>
          <a:srcRect/>
          <a:stretch/>
        </p:blipFill>
        <p:spPr>
          <a:xfrm>
            <a:off x="12654139" y="1367962"/>
            <a:ext cx="1787643" cy="1787643"/>
          </a:xfrm>
          <a:prstGeom prst="rect">
            <a:avLst/>
          </a:prstGeom>
          <a:noFill/>
          <a:ln>
            <a:noFill/>
          </a:ln>
        </p:spPr>
      </p:pic>
      <p:pic>
        <p:nvPicPr>
          <p:cNvPr id="75" name="Google Shape;75;p14" descr="Picture 21"/>
          <p:cNvPicPr preferRelativeResize="0"/>
          <p:nvPr/>
        </p:nvPicPr>
        <p:blipFill rotWithShape="1">
          <a:blip r:embed="rId21">
            <a:alphaModFix/>
          </a:blip>
          <a:srcRect/>
          <a:stretch/>
        </p:blipFill>
        <p:spPr>
          <a:xfrm>
            <a:off x="10866497" y="1367962"/>
            <a:ext cx="1787644" cy="1787643"/>
          </a:xfrm>
          <a:prstGeom prst="rect">
            <a:avLst/>
          </a:prstGeom>
          <a:noFill/>
          <a:ln>
            <a:noFill/>
          </a:ln>
        </p:spPr>
      </p:pic>
      <p:pic>
        <p:nvPicPr>
          <p:cNvPr id="76" name="Google Shape;76;p14" descr="Picture 22"/>
          <p:cNvPicPr preferRelativeResize="0"/>
          <p:nvPr/>
        </p:nvPicPr>
        <p:blipFill rotWithShape="1">
          <a:blip r:embed="rId22">
            <a:alphaModFix/>
          </a:blip>
          <a:srcRect/>
          <a:stretch/>
        </p:blipFill>
        <p:spPr>
          <a:xfrm>
            <a:off x="9177129" y="1367962"/>
            <a:ext cx="1787643" cy="1787643"/>
          </a:xfrm>
          <a:prstGeom prst="rect">
            <a:avLst/>
          </a:prstGeom>
          <a:noFill/>
          <a:ln>
            <a:noFill/>
          </a:ln>
        </p:spPr>
      </p:pic>
      <p:pic>
        <p:nvPicPr>
          <p:cNvPr id="77" name="Google Shape;77;p14" descr="Picture 23"/>
          <p:cNvPicPr preferRelativeResize="0"/>
          <p:nvPr/>
        </p:nvPicPr>
        <p:blipFill rotWithShape="1">
          <a:blip r:embed="rId23">
            <a:alphaModFix/>
          </a:blip>
          <a:srcRect/>
          <a:stretch/>
        </p:blipFill>
        <p:spPr>
          <a:xfrm>
            <a:off x="7500044" y="1367962"/>
            <a:ext cx="1787643" cy="1787643"/>
          </a:xfrm>
          <a:prstGeom prst="rect">
            <a:avLst/>
          </a:prstGeom>
          <a:noFill/>
          <a:ln>
            <a:noFill/>
          </a:ln>
        </p:spPr>
      </p:pic>
      <p:pic>
        <p:nvPicPr>
          <p:cNvPr id="78" name="Google Shape;78;p14" descr="Picture 24"/>
          <p:cNvPicPr preferRelativeResize="0"/>
          <p:nvPr/>
        </p:nvPicPr>
        <p:blipFill rotWithShape="1">
          <a:blip r:embed="rId24">
            <a:alphaModFix/>
          </a:blip>
          <a:srcRect/>
          <a:stretch/>
        </p:blipFill>
        <p:spPr>
          <a:xfrm>
            <a:off x="5633861" y="1367962"/>
            <a:ext cx="1787643" cy="1787643"/>
          </a:xfrm>
          <a:prstGeom prst="rect">
            <a:avLst/>
          </a:prstGeom>
          <a:noFill/>
          <a:ln>
            <a:noFill/>
          </a:ln>
        </p:spPr>
      </p:pic>
      <p:pic>
        <p:nvPicPr>
          <p:cNvPr id="79" name="Google Shape;79;p14" descr="Picture 25"/>
          <p:cNvPicPr preferRelativeResize="0"/>
          <p:nvPr/>
        </p:nvPicPr>
        <p:blipFill rotWithShape="1">
          <a:blip r:embed="rId25">
            <a:alphaModFix/>
          </a:blip>
          <a:srcRect/>
          <a:stretch/>
        </p:blipFill>
        <p:spPr>
          <a:xfrm>
            <a:off x="3846219" y="1367962"/>
            <a:ext cx="1787643" cy="1787643"/>
          </a:xfrm>
          <a:prstGeom prst="rect">
            <a:avLst/>
          </a:prstGeom>
          <a:noFill/>
          <a:ln>
            <a:noFill/>
          </a:ln>
        </p:spPr>
      </p:pic>
      <p:sp>
        <p:nvSpPr>
          <p:cNvPr id="80" name="Google Shape;80;p14"/>
          <p:cNvSpPr/>
          <p:nvPr/>
        </p:nvSpPr>
        <p:spPr>
          <a:xfrm rot="10800000">
            <a:off x="3307769" y="-45843"/>
            <a:ext cx="1240812" cy="1074543"/>
          </a:xfrm>
          <a:custGeom>
            <a:avLst/>
            <a:gdLst/>
            <a:ahLst/>
            <a:cxnLst/>
            <a:rect l="l" t="t" r="r" b="b"/>
            <a:pathLst>
              <a:path w="21600" h="21600" extrusionOk="0">
                <a:moveTo>
                  <a:pt x="0" y="21600"/>
                </a:moveTo>
                <a:lnTo>
                  <a:pt x="10800" y="0"/>
                </a:lnTo>
                <a:lnTo>
                  <a:pt x="21600" y="21600"/>
                </a:lnTo>
                <a:close/>
              </a:path>
            </a:pathLst>
          </a:custGeom>
          <a:solidFill>
            <a:srgbClr val="FED53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5300"/>
              <a:buFont typeface="Calibri"/>
              <a:buNone/>
            </a:pPr>
            <a:endParaRPr sz="5300" b="0" i="0" u="none" strike="noStrike" cap="none">
              <a:solidFill>
                <a:srgbClr val="FED531"/>
              </a:solidFill>
              <a:latin typeface="Calibri"/>
              <a:ea typeface="Calibri"/>
              <a:cs typeface="Calibri"/>
              <a:sym typeface="Calibri"/>
            </a:endParaRPr>
          </a:p>
        </p:txBody>
      </p:sp>
      <p:sp>
        <p:nvSpPr>
          <p:cNvPr id="81" name="Google Shape;81;p14"/>
          <p:cNvSpPr/>
          <p:nvPr/>
        </p:nvSpPr>
        <p:spPr>
          <a:xfrm rot="5400000">
            <a:off x="-212112" y="8381765"/>
            <a:ext cx="1240812" cy="1074544"/>
          </a:xfrm>
          <a:custGeom>
            <a:avLst/>
            <a:gdLst/>
            <a:ahLst/>
            <a:cxnLst/>
            <a:rect l="l" t="t" r="r" b="b"/>
            <a:pathLst>
              <a:path w="21600" h="21600" extrusionOk="0">
                <a:moveTo>
                  <a:pt x="0" y="21600"/>
                </a:moveTo>
                <a:lnTo>
                  <a:pt x="10800" y="0"/>
                </a:lnTo>
                <a:lnTo>
                  <a:pt x="21600" y="21600"/>
                </a:lnTo>
                <a:close/>
              </a:path>
            </a:pathLst>
          </a:custGeom>
          <a:solidFill>
            <a:srgbClr val="FED53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5300"/>
              <a:buFont typeface="Calibri"/>
              <a:buNone/>
            </a:pPr>
            <a:endParaRPr sz="5300" b="0" i="0" u="none" strike="noStrike" cap="none">
              <a:solidFill>
                <a:srgbClr val="FED531"/>
              </a:solidFill>
              <a:latin typeface="Calibri"/>
              <a:ea typeface="Calibri"/>
              <a:cs typeface="Calibri"/>
              <a:sym typeface="Calibri"/>
            </a:endParaRPr>
          </a:p>
        </p:txBody>
      </p:sp>
      <p:sp>
        <p:nvSpPr>
          <p:cNvPr id="82" name="Google Shape;82;p14"/>
          <p:cNvSpPr/>
          <p:nvPr/>
        </p:nvSpPr>
        <p:spPr>
          <a:xfrm rot="-5400000">
            <a:off x="13200175" y="9341433"/>
            <a:ext cx="1240813" cy="1074544"/>
          </a:xfrm>
          <a:custGeom>
            <a:avLst/>
            <a:gdLst/>
            <a:ahLst/>
            <a:cxnLst/>
            <a:rect l="l" t="t" r="r" b="b"/>
            <a:pathLst>
              <a:path w="21600" h="21600" extrusionOk="0">
                <a:moveTo>
                  <a:pt x="0" y="21600"/>
                </a:moveTo>
                <a:lnTo>
                  <a:pt x="10800" y="0"/>
                </a:lnTo>
                <a:lnTo>
                  <a:pt x="21600" y="21600"/>
                </a:lnTo>
                <a:close/>
              </a:path>
            </a:pathLst>
          </a:custGeom>
          <a:solidFill>
            <a:srgbClr val="FED531"/>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5300"/>
              <a:buFont typeface="Calibri"/>
              <a:buNone/>
            </a:pPr>
            <a:endParaRPr sz="5300" b="0" i="0" u="none" strike="noStrike" cap="none">
              <a:solidFill>
                <a:srgbClr val="FED531"/>
              </a:solidFill>
              <a:latin typeface="Calibri"/>
              <a:ea typeface="Calibri"/>
              <a:cs typeface="Calibri"/>
              <a:sym typeface="Calibri"/>
            </a:endParaRPr>
          </a:p>
        </p:txBody>
      </p:sp>
      <p:sp>
        <p:nvSpPr>
          <p:cNvPr id="83" name="Google Shape;83;p14"/>
          <p:cNvSpPr txBox="1">
            <a:spLocks noGrp="1"/>
          </p:cNvSpPr>
          <p:nvPr>
            <p:ph type="sldNum" idx="12"/>
          </p:nvPr>
        </p:nvSpPr>
        <p:spPr>
          <a:xfrm>
            <a:off x="8428176" y="6414760"/>
            <a:ext cx="258624" cy="248305"/>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ig Image">
  <p:cSld name="Big Image">
    <p:bg>
      <p:bgPr>
        <a:solidFill>
          <a:srgbClr val="292929"/>
        </a:solidFill>
        <a:effectLst/>
      </p:bgPr>
    </p:bg>
    <p:spTree>
      <p:nvGrpSpPr>
        <p:cNvPr id="1" name="Shape 96"/>
        <p:cNvGrpSpPr/>
        <p:nvPr/>
      </p:nvGrpSpPr>
      <p:grpSpPr>
        <a:xfrm>
          <a:off x="0" y="0"/>
          <a:ext cx="0" cy="0"/>
          <a:chOff x="0" y="0"/>
          <a:chExt cx="0" cy="0"/>
        </a:xfrm>
      </p:grpSpPr>
      <p:sp>
        <p:nvSpPr>
          <p:cNvPr id="97" name="Google Shape;97;g108508a29e3_0_108"/>
          <p:cNvSpPr>
            <a:spLocks noGrp="1"/>
          </p:cNvSpPr>
          <p:nvPr>
            <p:ph type="pic" idx="2"/>
          </p:nvPr>
        </p:nvSpPr>
        <p:spPr>
          <a:xfrm>
            <a:off x="-219191" y="-721595"/>
            <a:ext cx="18726300" cy="11391900"/>
          </a:xfrm>
          <a:prstGeom prst="rect">
            <a:avLst/>
          </a:prstGeom>
          <a:noFill/>
          <a:ln>
            <a:noFill/>
          </a:ln>
        </p:spPr>
      </p:sp>
      <p:sp>
        <p:nvSpPr>
          <p:cNvPr id="98" name="Google Shape;98;g108508a29e3_0_108"/>
          <p:cNvSpPr txBox="1">
            <a:spLocks noGrp="1"/>
          </p:cNvSpPr>
          <p:nvPr>
            <p:ph type="sldNum" idx="12"/>
          </p:nvPr>
        </p:nvSpPr>
        <p:spPr>
          <a:xfrm>
            <a:off x="8428176" y="6414760"/>
            <a:ext cx="258600" cy="27690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ody" type="tx">
  <p:cSld name="TITLE_AND_BODY">
    <p:spTree>
      <p:nvGrpSpPr>
        <p:cNvPr id="1" name="Shape 99"/>
        <p:cNvGrpSpPr/>
        <p:nvPr/>
      </p:nvGrpSpPr>
      <p:grpSpPr>
        <a:xfrm>
          <a:off x="0" y="0"/>
          <a:ext cx="0" cy="0"/>
          <a:chOff x="0" y="0"/>
          <a:chExt cx="0" cy="0"/>
        </a:xfrm>
      </p:grpSpPr>
      <p:sp>
        <p:nvSpPr>
          <p:cNvPr id="100" name="Google Shape;100;g108508a29e3_0_111"/>
          <p:cNvSpPr txBox="1">
            <a:spLocks noGrp="1"/>
          </p:cNvSpPr>
          <p:nvPr>
            <p:ph type="body" idx="1"/>
          </p:nvPr>
        </p:nvSpPr>
        <p:spPr>
          <a:xfrm>
            <a:off x="1029259" y="965923"/>
            <a:ext cx="9718500" cy="2348700"/>
          </a:xfrm>
          <a:prstGeom prst="rect">
            <a:avLst/>
          </a:prstGeom>
          <a:noFill/>
          <a:ln>
            <a:noFill/>
          </a:ln>
        </p:spPr>
        <p:txBody>
          <a:bodyPr spcFirstLastPara="1" wrap="square" lIns="0" tIns="0" rIns="0" bIns="0" anchor="t" anchorCtr="0">
            <a:noAutofit/>
          </a:bodyPr>
          <a:lstStyle>
            <a:lvl1pPr marL="457200" lvl="0" indent="-228600" algn="l" rtl="0">
              <a:lnSpc>
                <a:spcPct val="98863"/>
              </a:lnSpc>
              <a:spcBef>
                <a:spcPts val="0"/>
              </a:spcBef>
              <a:spcAft>
                <a:spcPts val="0"/>
              </a:spcAft>
              <a:buClr>
                <a:srgbClr val="2D2E2C"/>
              </a:buClr>
              <a:buSzPts val="8800"/>
              <a:buFont typeface="Calibri"/>
              <a:buNone/>
              <a:defRPr sz="8800">
                <a:solidFill>
                  <a:srgbClr val="2D2E2C"/>
                </a:solidFill>
              </a:defRPr>
            </a:lvl1pPr>
            <a:lvl2pPr marL="914400" lvl="1" indent="-342900" algn="l" rtl="0">
              <a:lnSpc>
                <a:spcPct val="100000"/>
              </a:lnSpc>
              <a:spcBef>
                <a:spcPts val="700"/>
              </a:spcBef>
              <a:spcAft>
                <a:spcPts val="0"/>
              </a:spcAft>
              <a:buClr>
                <a:srgbClr val="000000"/>
              </a:buClr>
              <a:buSzPts val="1800"/>
              <a:buChar char="–"/>
              <a:defRPr/>
            </a:lvl2pPr>
            <a:lvl3pPr marL="1371600" lvl="2" indent="-342900" algn="l" rtl="0">
              <a:lnSpc>
                <a:spcPct val="100000"/>
              </a:lnSpc>
              <a:spcBef>
                <a:spcPts val="700"/>
              </a:spcBef>
              <a:spcAft>
                <a:spcPts val="0"/>
              </a:spcAft>
              <a:buClr>
                <a:srgbClr val="000000"/>
              </a:buClr>
              <a:buSzPts val="1800"/>
              <a:buChar char="•"/>
              <a:defRPr/>
            </a:lvl3pPr>
            <a:lvl4pPr marL="1828800" lvl="3" indent="-342900" algn="l" rtl="0">
              <a:lnSpc>
                <a:spcPct val="100000"/>
              </a:lnSpc>
              <a:spcBef>
                <a:spcPts val="700"/>
              </a:spcBef>
              <a:spcAft>
                <a:spcPts val="0"/>
              </a:spcAft>
              <a:buClr>
                <a:srgbClr val="000000"/>
              </a:buClr>
              <a:buSzPts val="1800"/>
              <a:buChar char="–"/>
              <a:defRPr/>
            </a:lvl4pPr>
            <a:lvl5pPr marL="2286000" lvl="4" indent="-342900" algn="l" rtl="0">
              <a:lnSpc>
                <a:spcPct val="100000"/>
              </a:lnSpc>
              <a:spcBef>
                <a:spcPts val="700"/>
              </a:spcBef>
              <a:spcAft>
                <a:spcPts val="0"/>
              </a:spcAft>
              <a:buClr>
                <a:srgbClr val="000000"/>
              </a:buClr>
              <a:buSzPts val="1800"/>
              <a:buChar char="»"/>
              <a:defRPr/>
            </a:lvl5pPr>
            <a:lvl6pPr marL="2743200" lvl="5" indent="-342900" algn="l" rtl="0">
              <a:lnSpc>
                <a:spcPct val="100000"/>
              </a:lnSpc>
              <a:spcBef>
                <a:spcPts val="700"/>
              </a:spcBef>
              <a:spcAft>
                <a:spcPts val="0"/>
              </a:spcAft>
              <a:buClr>
                <a:srgbClr val="000000"/>
              </a:buClr>
              <a:buSzPts val="1800"/>
              <a:buChar char="•"/>
              <a:defRPr/>
            </a:lvl6pPr>
            <a:lvl7pPr marL="3200400" lvl="6" indent="-342900" algn="l" rtl="0">
              <a:lnSpc>
                <a:spcPct val="100000"/>
              </a:lnSpc>
              <a:spcBef>
                <a:spcPts val="700"/>
              </a:spcBef>
              <a:spcAft>
                <a:spcPts val="0"/>
              </a:spcAft>
              <a:buClr>
                <a:srgbClr val="000000"/>
              </a:buClr>
              <a:buSzPts val="1800"/>
              <a:buChar char="•"/>
              <a:defRPr/>
            </a:lvl7pPr>
            <a:lvl8pPr marL="3657600" lvl="7" indent="-342900" algn="l" rtl="0">
              <a:lnSpc>
                <a:spcPct val="100000"/>
              </a:lnSpc>
              <a:spcBef>
                <a:spcPts val="700"/>
              </a:spcBef>
              <a:spcAft>
                <a:spcPts val="0"/>
              </a:spcAft>
              <a:buClr>
                <a:srgbClr val="000000"/>
              </a:buClr>
              <a:buSzPts val="1800"/>
              <a:buChar char="•"/>
              <a:defRPr/>
            </a:lvl8pPr>
            <a:lvl9pPr marL="4114800" lvl="8" indent="-342900" algn="l" rtl="0">
              <a:lnSpc>
                <a:spcPct val="100000"/>
              </a:lnSpc>
              <a:spcBef>
                <a:spcPts val="700"/>
              </a:spcBef>
              <a:spcAft>
                <a:spcPts val="0"/>
              </a:spcAft>
              <a:buClr>
                <a:srgbClr val="000000"/>
              </a:buClr>
              <a:buSzPts val="1800"/>
              <a:buChar char="•"/>
              <a:defRPr/>
            </a:lvl9pPr>
          </a:lstStyle>
          <a:p>
            <a:endParaRPr/>
          </a:p>
        </p:txBody>
      </p:sp>
      <p:grpSp>
        <p:nvGrpSpPr>
          <p:cNvPr id="101" name="Google Shape;101;g108508a29e3_0_111"/>
          <p:cNvGrpSpPr/>
          <p:nvPr/>
        </p:nvGrpSpPr>
        <p:grpSpPr>
          <a:xfrm>
            <a:off x="-411028" y="9543415"/>
            <a:ext cx="19110000" cy="1187700"/>
            <a:chOff x="-1" y="0"/>
            <a:chExt cx="19110000" cy="1187700"/>
          </a:xfrm>
        </p:grpSpPr>
        <p:sp>
          <p:nvSpPr>
            <p:cNvPr id="102" name="Google Shape;102;g108508a29e3_0_111"/>
            <p:cNvSpPr/>
            <p:nvPr/>
          </p:nvSpPr>
          <p:spPr>
            <a:xfrm>
              <a:off x="-1" y="0"/>
              <a:ext cx="19110000" cy="1187700"/>
            </a:xfrm>
            <a:prstGeom prst="rect">
              <a:avLst/>
            </a:prstGeom>
            <a:solidFill>
              <a:srgbClr val="2D2E2C"/>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5300"/>
                <a:buFont typeface="Calibri"/>
                <a:buNone/>
              </a:pPr>
              <a:endParaRPr sz="5300" b="0" i="0" u="none" strike="noStrike" cap="none">
                <a:solidFill>
                  <a:srgbClr val="FED531"/>
                </a:solidFill>
                <a:latin typeface="Calibri"/>
                <a:ea typeface="Calibri"/>
                <a:cs typeface="Calibri"/>
                <a:sym typeface="Calibri"/>
              </a:endParaRPr>
            </a:p>
          </p:txBody>
        </p:sp>
        <p:sp>
          <p:nvSpPr>
            <p:cNvPr id="103" name="Google Shape;103;g108508a29e3_0_111"/>
            <p:cNvSpPr txBox="1"/>
            <p:nvPr/>
          </p:nvSpPr>
          <p:spPr>
            <a:xfrm>
              <a:off x="7993564" y="257221"/>
              <a:ext cx="10357200" cy="246300"/>
            </a:xfrm>
            <a:prstGeom prst="rect">
              <a:avLst/>
            </a:prstGeom>
            <a:noFill/>
            <a:ln>
              <a:noFill/>
            </a:ln>
          </p:spPr>
          <p:txBody>
            <a:bodyPr spcFirstLastPara="1" wrap="square" lIns="0" tIns="0" rIns="0" bIns="0" anchor="t" anchorCtr="0">
              <a:spAutoFit/>
            </a:bodyPr>
            <a:lstStyle/>
            <a:p>
              <a:pPr marL="0" marR="0" lvl="0" indent="0" algn="r" rtl="0">
                <a:lnSpc>
                  <a:spcPct val="137500"/>
                </a:lnSpc>
                <a:spcBef>
                  <a:spcPts val="0"/>
                </a:spcBef>
                <a:spcAft>
                  <a:spcPts val="0"/>
                </a:spcAft>
                <a:buClr>
                  <a:srgbClr val="FED531"/>
                </a:buClr>
                <a:buSzPts val="1600"/>
                <a:buFont typeface="Aleo"/>
                <a:buNone/>
              </a:pPr>
              <a:r>
                <a:rPr lang="en-US" sz="1600" b="0" i="0" u="none" strike="noStrike" cap="none">
                  <a:solidFill>
                    <a:srgbClr val="FED531"/>
                  </a:solidFill>
                  <a:latin typeface="Aleo"/>
                  <a:ea typeface="Aleo"/>
                  <a:cs typeface="Aleo"/>
                  <a:sym typeface="Aleo"/>
                </a:rPr>
                <a:t>Design and Project Management for Data Science 2021</a:t>
              </a:r>
              <a:endParaRPr sz="1400" b="0" i="0" u="none" strike="noStrike" cap="none">
                <a:solidFill>
                  <a:srgbClr val="000000"/>
                </a:solidFill>
                <a:latin typeface="Arial"/>
                <a:ea typeface="Arial"/>
                <a:cs typeface="Arial"/>
                <a:sym typeface="Arial"/>
              </a:endParaRPr>
            </a:p>
          </p:txBody>
        </p:sp>
      </p:grpSp>
      <p:grpSp>
        <p:nvGrpSpPr>
          <p:cNvPr id="104" name="Google Shape;104;g108508a29e3_0_111"/>
          <p:cNvGrpSpPr/>
          <p:nvPr/>
        </p:nvGrpSpPr>
        <p:grpSpPr>
          <a:xfrm flipH="1">
            <a:off x="17292938" y="141228"/>
            <a:ext cx="1608803" cy="2348701"/>
            <a:chOff x="0" y="0"/>
            <a:chExt cx="1608803" cy="2348701"/>
          </a:xfrm>
        </p:grpSpPr>
        <p:sp>
          <p:nvSpPr>
            <p:cNvPr id="105" name="Google Shape;105;g108508a29e3_0_111"/>
            <p:cNvSpPr/>
            <p:nvPr/>
          </p:nvSpPr>
          <p:spPr>
            <a:xfrm>
              <a:off x="59336" y="130170"/>
              <a:ext cx="1457400" cy="1507800"/>
            </a:xfrm>
            <a:prstGeom prst="ellipse">
              <a:avLst/>
            </a:prstGeom>
            <a:solidFill>
              <a:srgbClr val="FED5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5300"/>
                <a:buFont typeface="Calibri"/>
                <a:buNone/>
              </a:pPr>
              <a:endParaRPr sz="5300" b="0" i="0" u="none" strike="noStrike" cap="none">
                <a:solidFill>
                  <a:srgbClr val="FED531"/>
                </a:solidFill>
                <a:latin typeface="Calibri"/>
                <a:ea typeface="Calibri"/>
                <a:cs typeface="Calibri"/>
                <a:sym typeface="Calibri"/>
              </a:endParaRPr>
            </a:p>
          </p:txBody>
        </p:sp>
        <p:pic>
          <p:nvPicPr>
            <p:cNvPr id="106" name="Google Shape;106;g108508a29e3_0_111" descr="Picture 2"/>
            <p:cNvPicPr preferRelativeResize="0"/>
            <p:nvPr/>
          </p:nvPicPr>
          <p:blipFill rotWithShape="1">
            <a:blip r:embed="rId2">
              <a:alphaModFix/>
            </a:blip>
            <a:srcRect/>
            <a:stretch/>
          </p:blipFill>
          <p:spPr>
            <a:xfrm>
              <a:off x="0" y="0"/>
              <a:ext cx="1608803" cy="2348701"/>
            </a:xfrm>
            <a:prstGeom prst="rect">
              <a:avLst/>
            </a:prstGeom>
            <a:noFill/>
            <a:ln>
              <a:noFill/>
            </a:ln>
          </p:spPr>
        </p:pic>
      </p:grpSp>
      <p:sp>
        <p:nvSpPr>
          <p:cNvPr id="107" name="Google Shape;107;g108508a29e3_0_111"/>
          <p:cNvSpPr txBox="1">
            <a:spLocks noGrp="1"/>
          </p:cNvSpPr>
          <p:nvPr>
            <p:ph type="sldNum" idx="12"/>
          </p:nvPr>
        </p:nvSpPr>
        <p:spPr>
          <a:xfrm>
            <a:off x="199106" y="9720987"/>
            <a:ext cx="530700" cy="52320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F1F1F1"/>
              </a:buClr>
              <a:buSzPts val="2800"/>
              <a:buFont typeface="Calibri"/>
              <a:buNone/>
              <a:defRPr sz="2800" b="0" i="0" u="none" strike="noStrike" cap="none">
                <a:solidFill>
                  <a:srgbClr val="F1F1F1"/>
                </a:solidFill>
                <a:latin typeface="Calibri"/>
                <a:ea typeface="Calibri"/>
                <a:cs typeface="Calibri"/>
                <a:sym typeface="Calibri"/>
              </a:defRPr>
            </a:lvl1pPr>
            <a:lvl2pPr marL="0" marR="0" lvl="1" indent="0" algn="r" rtl="0">
              <a:lnSpc>
                <a:spcPct val="100000"/>
              </a:lnSpc>
              <a:spcBef>
                <a:spcPts val="0"/>
              </a:spcBef>
              <a:spcAft>
                <a:spcPts val="0"/>
              </a:spcAft>
              <a:buClr>
                <a:srgbClr val="F1F1F1"/>
              </a:buClr>
              <a:buSzPts val="2800"/>
              <a:buFont typeface="Calibri"/>
              <a:buNone/>
              <a:defRPr sz="2800" b="0" i="0" u="none" strike="noStrike" cap="none">
                <a:solidFill>
                  <a:srgbClr val="F1F1F1"/>
                </a:solidFill>
                <a:latin typeface="Calibri"/>
                <a:ea typeface="Calibri"/>
                <a:cs typeface="Calibri"/>
                <a:sym typeface="Calibri"/>
              </a:defRPr>
            </a:lvl2pPr>
            <a:lvl3pPr marL="0" marR="0" lvl="2" indent="0" algn="r" rtl="0">
              <a:lnSpc>
                <a:spcPct val="100000"/>
              </a:lnSpc>
              <a:spcBef>
                <a:spcPts val="0"/>
              </a:spcBef>
              <a:spcAft>
                <a:spcPts val="0"/>
              </a:spcAft>
              <a:buClr>
                <a:srgbClr val="F1F1F1"/>
              </a:buClr>
              <a:buSzPts val="2800"/>
              <a:buFont typeface="Calibri"/>
              <a:buNone/>
              <a:defRPr sz="2800" b="0" i="0" u="none" strike="noStrike" cap="none">
                <a:solidFill>
                  <a:srgbClr val="F1F1F1"/>
                </a:solidFill>
                <a:latin typeface="Calibri"/>
                <a:ea typeface="Calibri"/>
                <a:cs typeface="Calibri"/>
                <a:sym typeface="Calibri"/>
              </a:defRPr>
            </a:lvl3pPr>
            <a:lvl4pPr marL="0" marR="0" lvl="3" indent="0" algn="r" rtl="0">
              <a:lnSpc>
                <a:spcPct val="100000"/>
              </a:lnSpc>
              <a:spcBef>
                <a:spcPts val="0"/>
              </a:spcBef>
              <a:spcAft>
                <a:spcPts val="0"/>
              </a:spcAft>
              <a:buClr>
                <a:srgbClr val="F1F1F1"/>
              </a:buClr>
              <a:buSzPts val="2800"/>
              <a:buFont typeface="Calibri"/>
              <a:buNone/>
              <a:defRPr sz="2800" b="0" i="0" u="none" strike="noStrike" cap="none">
                <a:solidFill>
                  <a:srgbClr val="F1F1F1"/>
                </a:solidFill>
                <a:latin typeface="Calibri"/>
                <a:ea typeface="Calibri"/>
                <a:cs typeface="Calibri"/>
                <a:sym typeface="Calibri"/>
              </a:defRPr>
            </a:lvl4pPr>
            <a:lvl5pPr marL="0" marR="0" lvl="4" indent="0" algn="r" rtl="0">
              <a:lnSpc>
                <a:spcPct val="100000"/>
              </a:lnSpc>
              <a:spcBef>
                <a:spcPts val="0"/>
              </a:spcBef>
              <a:spcAft>
                <a:spcPts val="0"/>
              </a:spcAft>
              <a:buClr>
                <a:srgbClr val="F1F1F1"/>
              </a:buClr>
              <a:buSzPts val="2800"/>
              <a:buFont typeface="Calibri"/>
              <a:buNone/>
              <a:defRPr sz="2800" b="0" i="0" u="none" strike="noStrike" cap="none">
                <a:solidFill>
                  <a:srgbClr val="F1F1F1"/>
                </a:solidFill>
                <a:latin typeface="Calibri"/>
                <a:ea typeface="Calibri"/>
                <a:cs typeface="Calibri"/>
                <a:sym typeface="Calibri"/>
              </a:defRPr>
            </a:lvl5pPr>
            <a:lvl6pPr marL="0" marR="0" lvl="5" indent="0" algn="r" rtl="0">
              <a:lnSpc>
                <a:spcPct val="100000"/>
              </a:lnSpc>
              <a:spcBef>
                <a:spcPts val="0"/>
              </a:spcBef>
              <a:spcAft>
                <a:spcPts val="0"/>
              </a:spcAft>
              <a:buClr>
                <a:srgbClr val="F1F1F1"/>
              </a:buClr>
              <a:buSzPts val="2800"/>
              <a:buFont typeface="Calibri"/>
              <a:buNone/>
              <a:defRPr sz="2800" b="0" i="0" u="none" strike="noStrike" cap="none">
                <a:solidFill>
                  <a:srgbClr val="F1F1F1"/>
                </a:solidFill>
                <a:latin typeface="Calibri"/>
                <a:ea typeface="Calibri"/>
                <a:cs typeface="Calibri"/>
                <a:sym typeface="Calibri"/>
              </a:defRPr>
            </a:lvl6pPr>
            <a:lvl7pPr marL="0" marR="0" lvl="6" indent="0" algn="r" rtl="0">
              <a:lnSpc>
                <a:spcPct val="100000"/>
              </a:lnSpc>
              <a:spcBef>
                <a:spcPts val="0"/>
              </a:spcBef>
              <a:spcAft>
                <a:spcPts val="0"/>
              </a:spcAft>
              <a:buClr>
                <a:srgbClr val="F1F1F1"/>
              </a:buClr>
              <a:buSzPts val="2800"/>
              <a:buFont typeface="Calibri"/>
              <a:buNone/>
              <a:defRPr sz="2800" b="0" i="0" u="none" strike="noStrike" cap="none">
                <a:solidFill>
                  <a:srgbClr val="F1F1F1"/>
                </a:solidFill>
                <a:latin typeface="Calibri"/>
                <a:ea typeface="Calibri"/>
                <a:cs typeface="Calibri"/>
                <a:sym typeface="Calibri"/>
              </a:defRPr>
            </a:lvl7pPr>
            <a:lvl8pPr marL="0" marR="0" lvl="7" indent="0" algn="r" rtl="0">
              <a:lnSpc>
                <a:spcPct val="100000"/>
              </a:lnSpc>
              <a:spcBef>
                <a:spcPts val="0"/>
              </a:spcBef>
              <a:spcAft>
                <a:spcPts val="0"/>
              </a:spcAft>
              <a:buClr>
                <a:srgbClr val="F1F1F1"/>
              </a:buClr>
              <a:buSzPts val="2800"/>
              <a:buFont typeface="Calibri"/>
              <a:buNone/>
              <a:defRPr sz="2800" b="0" i="0" u="none" strike="noStrike" cap="none">
                <a:solidFill>
                  <a:srgbClr val="F1F1F1"/>
                </a:solidFill>
                <a:latin typeface="Calibri"/>
                <a:ea typeface="Calibri"/>
                <a:cs typeface="Calibri"/>
                <a:sym typeface="Calibri"/>
              </a:defRPr>
            </a:lvl8pPr>
            <a:lvl9pPr marL="0" marR="0" lvl="8" indent="0" algn="r" rtl="0">
              <a:lnSpc>
                <a:spcPct val="100000"/>
              </a:lnSpc>
              <a:spcBef>
                <a:spcPts val="0"/>
              </a:spcBef>
              <a:spcAft>
                <a:spcPts val="0"/>
              </a:spcAft>
              <a:buClr>
                <a:srgbClr val="F1F1F1"/>
              </a:buClr>
              <a:buSzPts val="2800"/>
              <a:buFont typeface="Calibri"/>
              <a:buNone/>
              <a:defRPr sz="2800" b="0" i="0" u="none" strike="noStrike" cap="none">
                <a:solidFill>
                  <a:srgbClr val="F1F1F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0.xml"/><Relationship Id="rId7"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2.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5"/>
        <p:cNvGrpSpPr/>
        <p:nvPr/>
      </p:nvGrpSpPr>
      <p:grpSpPr>
        <a:xfrm>
          <a:off x="0" y="0"/>
          <a:ext cx="0" cy="0"/>
          <a:chOff x="0" y="0"/>
          <a:chExt cx="0" cy="0"/>
        </a:xfrm>
      </p:grpSpPr>
      <p:grpSp>
        <p:nvGrpSpPr>
          <p:cNvPr id="6" name="Google Shape;6;p7"/>
          <p:cNvGrpSpPr/>
          <p:nvPr/>
        </p:nvGrpSpPr>
        <p:grpSpPr>
          <a:xfrm>
            <a:off x="-2376672" y="1298144"/>
            <a:ext cx="6670447" cy="9738224"/>
            <a:chOff x="0" y="0"/>
            <a:chExt cx="6670445" cy="9738222"/>
          </a:xfrm>
        </p:grpSpPr>
        <p:sp>
          <p:nvSpPr>
            <p:cNvPr id="7" name="Google Shape;7;p7"/>
            <p:cNvSpPr/>
            <p:nvPr/>
          </p:nvSpPr>
          <p:spPr>
            <a:xfrm>
              <a:off x="246022" y="539717"/>
              <a:ext cx="6043053" cy="6251811"/>
            </a:xfrm>
            <a:prstGeom prst="ellipse">
              <a:avLst/>
            </a:prstGeom>
            <a:solidFill>
              <a:srgbClr val="FED5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5300"/>
                <a:buFont typeface="Calibri"/>
                <a:buNone/>
              </a:pPr>
              <a:endParaRPr sz="5300" b="0" i="0" u="none" strike="noStrike" cap="none">
                <a:solidFill>
                  <a:srgbClr val="FED531"/>
                </a:solidFill>
                <a:latin typeface="Calibri"/>
                <a:ea typeface="Calibri"/>
                <a:cs typeface="Calibri"/>
                <a:sym typeface="Calibri"/>
              </a:endParaRPr>
            </a:p>
          </p:txBody>
        </p:sp>
        <p:pic>
          <p:nvPicPr>
            <p:cNvPr id="8" name="Google Shape;8;p7" descr="Picture 2"/>
            <p:cNvPicPr preferRelativeResize="0"/>
            <p:nvPr/>
          </p:nvPicPr>
          <p:blipFill rotWithShape="1">
            <a:blip r:embed="rId9">
              <a:alphaModFix/>
            </a:blip>
            <a:srcRect/>
            <a:stretch/>
          </p:blipFill>
          <p:spPr>
            <a:xfrm>
              <a:off x="0" y="0"/>
              <a:ext cx="6670445" cy="9738222"/>
            </a:xfrm>
            <a:prstGeom prst="rect">
              <a:avLst/>
            </a:prstGeom>
            <a:noFill/>
            <a:ln>
              <a:noFill/>
            </a:ln>
          </p:spPr>
        </p:pic>
      </p:grpSp>
      <p:sp>
        <p:nvSpPr>
          <p:cNvPr id="9" name="Google Shape;9;p7"/>
          <p:cNvSpPr/>
          <p:nvPr/>
        </p:nvSpPr>
        <p:spPr>
          <a:xfrm>
            <a:off x="5928412" y="5911989"/>
            <a:ext cx="11330888" cy="971766"/>
          </a:xfrm>
          <a:prstGeom prst="rect">
            <a:avLst/>
          </a:prstGeom>
          <a:solidFill>
            <a:srgbClr val="2D2E2C"/>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5300"/>
              <a:buFont typeface="Calibri"/>
              <a:buNone/>
            </a:pPr>
            <a:endParaRPr sz="5300" b="0" i="0" u="none" strike="noStrike" cap="none">
              <a:solidFill>
                <a:srgbClr val="FED531"/>
              </a:solidFill>
              <a:latin typeface="Calibri"/>
              <a:ea typeface="Calibri"/>
              <a:cs typeface="Calibri"/>
              <a:sym typeface="Calibri"/>
            </a:endParaRPr>
          </a:p>
        </p:txBody>
      </p:sp>
      <p:sp>
        <p:nvSpPr>
          <p:cNvPr id="10" name="Google Shape;10;p7"/>
          <p:cNvSpPr txBox="1"/>
          <p:nvPr/>
        </p:nvSpPr>
        <p:spPr>
          <a:xfrm>
            <a:off x="5926859" y="1397810"/>
            <a:ext cx="11332441" cy="614681"/>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4000"/>
              <a:buFont typeface="Calibri"/>
              <a:buNone/>
            </a:pPr>
            <a:r>
              <a:rPr lang="en-US" sz="4000" b="0" i="0" u="none" strike="noStrike" cap="none">
                <a:solidFill>
                  <a:srgbClr val="000000"/>
                </a:solidFill>
                <a:latin typeface="Calibri"/>
                <a:ea typeface="Calibri"/>
                <a:cs typeface="Calibri"/>
                <a:sym typeface="Calibri"/>
              </a:rPr>
              <a:t>PROJECT PRESENTATION</a:t>
            </a:r>
            <a:endParaRPr/>
          </a:p>
        </p:txBody>
      </p:sp>
      <p:sp>
        <p:nvSpPr>
          <p:cNvPr id="11" name="Google Shape;11;p7"/>
          <p:cNvSpPr txBox="1"/>
          <p:nvPr/>
        </p:nvSpPr>
        <p:spPr>
          <a:xfrm>
            <a:off x="6288608" y="6161484"/>
            <a:ext cx="10357144" cy="461011"/>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F1F1F1"/>
              </a:buClr>
              <a:buSzPts val="3000"/>
              <a:buFont typeface="Calibri"/>
              <a:buNone/>
            </a:pPr>
            <a:r>
              <a:rPr lang="en-US" sz="3000" b="0" i="0" u="none" strike="noStrike" cap="none">
                <a:solidFill>
                  <a:srgbClr val="F1F1F1"/>
                </a:solidFill>
                <a:latin typeface="Calibri"/>
                <a:ea typeface="Calibri"/>
                <a:cs typeface="Calibri"/>
                <a:sym typeface="Calibri"/>
              </a:rPr>
              <a:t>Design &amp; Project Management for Data Science 2021</a:t>
            </a:r>
            <a:endParaRPr/>
          </a:p>
        </p:txBody>
      </p:sp>
      <p:pic>
        <p:nvPicPr>
          <p:cNvPr id="12" name="Google Shape;12;p7" descr="B4DS+payoff-01.png"/>
          <p:cNvPicPr preferRelativeResize="0"/>
          <p:nvPr/>
        </p:nvPicPr>
        <p:blipFill rotWithShape="1">
          <a:blip r:embed="rId10">
            <a:alphaModFix/>
          </a:blip>
          <a:srcRect l="14938" t="22398" r="14937" b="22397"/>
          <a:stretch/>
        </p:blipFill>
        <p:spPr>
          <a:xfrm>
            <a:off x="12453332" y="7218126"/>
            <a:ext cx="5098668" cy="2719354"/>
          </a:xfrm>
          <a:prstGeom prst="rect">
            <a:avLst/>
          </a:prstGeom>
          <a:noFill/>
          <a:ln>
            <a:noFill/>
          </a:ln>
        </p:spPr>
      </p:pic>
      <p:pic>
        <p:nvPicPr>
          <p:cNvPr id="13" name="Google Shape;13;p7" descr="universita-di-pisa-logo-989F4E3120-seeklogo.com.png"/>
          <p:cNvPicPr preferRelativeResize="0"/>
          <p:nvPr/>
        </p:nvPicPr>
        <p:blipFill rotWithShape="1">
          <a:blip r:embed="rId11">
            <a:alphaModFix/>
          </a:blip>
          <a:srcRect/>
          <a:stretch/>
        </p:blipFill>
        <p:spPr>
          <a:xfrm>
            <a:off x="5904801" y="7403229"/>
            <a:ext cx="3454169" cy="2222182"/>
          </a:xfrm>
          <a:prstGeom prst="rect">
            <a:avLst/>
          </a:prstGeom>
          <a:noFill/>
          <a:ln>
            <a:noFill/>
          </a:ln>
        </p:spPr>
      </p:pic>
      <p:sp>
        <p:nvSpPr>
          <p:cNvPr id="14" name="Google Shape;14;p7"/>
          <p:cNvSpPr txBox="1">
            <a:spLocks noGrp="1"/>
          </p:cNvSpPr>
          <p:nvPr>
            <p:ph type="title"/>
          </p:nvPr>
        </p:nvSpPr>
        <p:spPr>
          <a:xfrm>
            <a:off x="914400" y="138112"/>
            <a:ext cx="16459200" cy="2262188"/>
          </a:xfrm>
          <a:prstGeom prst="rect">
            <a:avLst/>
          </a:prstGeom>
          <a:noFill/>
          <a:ln>
            <a:noFill/>
          </a:ln>
        </p:spPr>
        <p:txBody>
          <a:bodyPr spcFirstLastPara="1" wrap="square" lIns="45700" tIns="45700" rIns="45700" bIns="45700" anchor="ctr" anchorCtr="0">
            <a:normAutofit/>
          </a:bodyPr>
          <a:lstStyle>
            <a:lvl1pPr marR="0" lvl="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endParaRPr/>
          </a:p>
        </p:txBody>
      </p:sp>
      <p:sp>
        <p:nvSpPr>
          <p:cNvPr id="15" name="Google Shape;15;p7"/>
          <p:cNvSpPr txBox="1">
            <a:spLocks noGrp="1"/>
          </p:cNvSpPr>
          <p:nvPr>
            <p:ph type="body" idx="1"/>
          </p:nvPr>
        </p:nvSpPr>
        <p:spPr>
          <a:xfrm>
            <a:off x="914400" y="2400300"/>
            <a:ext cx="16459200" cy="7886700"/>
          </a:xfrm>
          <a:prstGeom prst="rect">
            <a:avLst/>
          </a:prstGeom>
          <a:noFill/>
          <a:ln>
            <a:noFill/>
          </a:ln>
        </p:spPr>
        <p:txBody>
          <a:bodyPr spcFirstLastPara="1" wrap="square" lIns="45700" tIns="45700" rIns="45700" bIns="45700" anchor="t" anchorCtr="0">
            <a:normAutofit/>
          </a:bodyPr>
          <a:lstStyle>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9pPr>
          </a:lstStyle>
          <a:p>
            <a:endParaRPr/>
          </a:p>
        </p:txBody>
      </p:sp>
      <p:sp>
        <p:nvSpPr>
          <p:cNvPr id="16" name="Google Shape;16;p7"/>
          <p:cNvSpPr txBox="1">
            <a:spLocks noGrp="1"/>
          </p:cNvSpPr>
          <p:nvPr>
            <p:ph type="sldNum" idx="12"/>
          </p:nvPr>
        </p:nvSpPr>
        <p:spPr>
          <a:xfrm>
            <a:off x="8428176" y="6414760"/>
            <a:ext cx="258624" cy="248305"/>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84"/>
        <p:cNvGrpSpPr/>
        <p:nvPr/>
      </p:nvGrpSpPr>
      <p:grpSpPr>
        <a:xfrm>
          <a:off x="0" y="0"/>
          <a:ext cx="0" cy="0"/>
          <a:chOff x="0" y="0"/>
          <a:chExt cx="0" cy="0"/>
        </a:xfrm>
      </p:grpSpPr>
      <p:grpSp>
        <p:nvGrpSpPr>
          <p:cNvPr id="85" name="Google Shape;85;g108508a29e3_0_96"/>
          <p:cNvGrpSpPr/>
          <p:nvPr/>
        </p:nvGrpSpPr>
        <p:grpSpPr>
          <a:xfrm>
            <a:off x="-2376672" y="1298144"/>
            <a:ext cx="6670445" cy="9738222"/>
            <a:chOff x="0" y="0"/>
            <a:chExt cx="6670445" cy="9738222"/>
          </a:xfrm>
        </p:grpSpPr>
        <p:sp>
          <p:nvSpPr>
            <p:cNvPr id="86" name="Google Shape;86;g108508a29e3_0_96"/>
            <p:cNvSpPr/>
            <p:nvPr/>
          </p:nvSpPr>
          <p:spPr>
            <a:xfrm>
              <a:off x="246022" y="539717"/>
              <a:ext cx="6043200" cy="6251700"/>
            </a:xfrm>
            <a:prstGeom prst="ellipse">
              <a:avLst/>
            </a:prstGeom>
            <a:solidFill>
              <a:srgbClr val="FED531"/>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5300"/>
                <a:buFont typeface="Calibri"/>
                <a:buNone/>
              </a:pPr>
              <a:endParaRPr sz="5300" b="0" i="0" u="none" strike="noStrike" cap="none">
                <a:solidFill>
                  <a:srgbClr val="FED531"/>
                </a:solidFill>
                <a:latin typeface="Calibri"/>
                <a:ea typeface="Calibri"/>
                <a:cs typeface="Calibri"/>
                <a:sym typeface="Calibri"/>
              </a:endParaRPr>
            </a:p>
          </p:txBody>
        </p:sp>
        <p:pic>
          <p:nvPicPr>
            <p:cNvPr id="87" name="Google Shape;87;g108508a29e3_0_96" descr="Picture 2"/>
            <p:cNvPicPr preferRelativeResize="0"/>
            <p:nvPr/>
          </p:nvPicPr>
          <p:blipFill rotWithShape="1">
            <a:blip r:embed="rId7">
              <a:alphaModFix/>
            </a:blip>
            <a:srcRect/>
            <a:stretch/>
          </p:blipFill>
          <p:spPr>
            <a:xfrm>
              <a:off x="0" y="0"/>
              <a:ext cx="6670445" cy="9738222"/>
            </a:xfrm>
            <a:prstGeom prst="rect">
              <a:avLst/>
            </a:prstGeom>
            <a:noFill/>
            <a:ln>
              <a:noFill/>
            </a:ln>
          </p:spPr>
        </p:pic>
      </p:grpSp>
      <p:sp>
        <p:nvSpPr>
          <p:cNvPr id="88" name="Google Shape;88;g108508a29e3_0_96"/>
          <p:cNvSpPr/>
          <p:nvPr/>
        </p:nvSpPr>
        <p:spPr>
          <a:xfrm>
            <a:off x="5928412" y="5911989"/>
            <a:ext cx="11331000" cy="971700"/>
          </a:xfrm>
          <a:prstGeom prst="rect">
            <a:avLst/>
          </a:prstGeom>
          <a:solidFill>
            <a:srgbClr val="2D2E2C"/>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5300"/>
              <a:buFont typeface="Calibri"/>
              <a:buNone/>
            </a:pPr>
            <a:endParaRPr sz="5300" b="0" i="0" u="none" strike="noStrike" cap="none">
              <a:solidFill>
                <a:srgbClr val="FED531"/>
              </a:solidFill>
              <a:latin typeface="Calibri"/>
              <a:ea typeface="Calibri"/>
              <a:cs typeface="Calibri"/>
              <a:sym typeface="Calibri"/>
            </a:endParaRPr>
          </a:p>
        </p:txBody>
      </p:sp>
      <p:sp>
        <p:nvSpPr>
          <p:cNvPr id="89" name="Google Shape;89;g108508a29e3_0_96"/>
          <p:cNvSpPr txBox="1"/>
          <p:nvPr/>
        </p:nvSpPr>
        <p:spPr>
          <a:xfrm>
            <a:off x="5926859" y="1397810"/>
            <a:ext cx="11332500" cy="6156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4000"/>
              <a:buFont typeface="Calibri"/>
              <a:buNone/>
            </a:pPr>
            <a:r>
              <a:rPr lang="en-US" sz="4000" b="0" i="0" u="none" strike="noStrike" cap="none">
                <a:solidFill>
                  <a:srgbClr val="000000"/>
                </a:solidFill>
                <a:latin typeface="Calibri"/>
                <a:ea typeface="Calibri"/>
                <a:cs typeface="Calibri"/>
                <a:sym typeface="Calibri"/>
              </a:rPr>
              <a:t>FILIPPO CHIARELLO, Ph.D.</a:t>
            </a:r>
            <a:endParaRPr sz="1400" b="0" i="0" u="none" strike="noStrike" cap="none">
              <a:solidFill>
                <a:srgbClr val="000000"/>
              </a:solidFill>
              <a:latin typeface="Arial"/>
              <a:ea typeface="Arial"/>
              <a:cs typeface="Arial"/>
              <a:sym typeface="Arial"/>
            </a:endParaRPr>
          </a:p>
        </p:txBody>
      </p:sp>
      <p:sp>
        <p:nvSpPr>
          <p:cNvPr id="90" name="Google Shape;90;g108508a29e3_0_96"/>
          <p:cNvSpPr txBox="1"/>
          <p:nvPr/>
        </p:nvSpPr>
        <p:spPr>
          <a:xfrm>
            <a:off x="6288608" y="6161484"/>
            <a:ext cx="10357200" cy="4617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F1F1F1"/>
              </a:buClr>
              <a:buSzPts val="3000"/>
              <a:buFont typeface="Calibri"/>
              <a:buNone/>
            </a:pPr>
            <a:r>
              <a:rPr lang="en-US" sz="3000" b="0" i="0" u="none" strike="noStrike" cap="none">
                <a:solidFill>
                  <a:srgbClr val="F1F1F1"/>
                </a:solidFill>
                <a:latin typeface="Calibri"/>
                <a:ea typeface="Calibri"/>
                <a:cs typeface="Calibri"/>
                <a:sym typeface="Calibri"/>
              </a:rPr>
              <a:t>Design &amp; Project Management for Data Science 2021</a:t>
            </a:r>
            <a:endParaRPr sz="1400" b="0" i="0" u="none" strike="noStrike" cap="none">
              <a:solidFill>
                <a:srgbClr val="000000"/>
              </a:solidFill>
              <a:latin typeface="Arial"/>
              <a:ea typeface="Arial"/>
              <a:cs typeface="Arial"/>
              <a:sym typeface="Arial"/>
            </a:endParaRPr>
          </a:p>
        </p:txBody>
      </p:sp>
      <p:pic>
        <p:nvPicPr>
          <p:cNvPr id="91" name="Google Shape;91;g108508a29e3_0_96" descr="B4DS+payoff-01.png"/>
          <p:cNvPicPr preferRelativeResize="0"/>
          <p:nvPr/>
        </p:nvPicPr>
        <p:blipFill rotWithShape="1">
          <a:blip r:embed="rId8">
            <a:alphaModFix/>
          </a:blip>
          <a:srcRect l="14936" t="22397" r="14936" b="22397"/>
          <a:stretch/>
        </p:blipFill>
        <p:spPr>
          <a:xfrm>
            <a:off x="12453332" y="7218126"/>
            <a:ext cx="5098668" cy="2719354"/>
          </a:xfrm>
          <a:prstGeom prst="rect">
            <a:avLst/>
          </a:prstGeom>
          <a:noFill/>
          <a:ln>
            <a:noFill/>
          </a:ln>
        </p:spPr>
      </p:pic>
      <p:pic>
        <p:nvPicPr>
          <p:cNvPr id="92" name="Google Shape;92;g108508a29e3_0_96" descr="universita-di-pisa-logo-989F4E3120-seeklogo.com.png"/>
          <p:cNvPicPr preferRelativeResize="0"/>
          <p:nvPr/>
        </p:nvPicPr>
        <p:blipFill rotWithShape="1">
          <a:blip r:embed="rId9">
            <a:alphaModFix/>
          </a:blip>
          <a:srcRect/>
          <a:stretch/>
        </p:blipFill>
        <p:spPr>
          <a:xfrm>
            <a:off x="5904801" y="7403229"/>
            <a:ext cx="3454169" cy="2222182"/>
          </a:xfrm>
          <a:prstGeom prst="rect">
            <a:avLst/>
          </a:prstGeom>
          <a:noFill/>
          <a:ln>
            <a:noFill/>
          </a:ln>
        </p:spPr>
      </p:pic>
      <p:sp>
        <p:nvSpPr>
          <p:cNvPr id="93" name="Google Shape;93;g108508a29e3_0_96"/>
          <p:cNvSpPr txBox="1">
            <a:spLocks noGrp="1"/>
          </p:cNvSpPr>
          <p:nvPr>
            <p:ph type="title"/>
          </p:nvPr>
        </p:nvSpPr>
        <p:spPr>
          <a:xfrm>
            <a:off x="914400" y="138112"/>
            <a:ext cx="16459200" cy="2262300"/>
          </a:xfrm>
          <a:prstGeom prst="rect">
            <a:avLst/>
          </a:prstGeom>
          <a:noFill/>
          <a:ln>
            <a:noFill/>
          </a:ln>
        </p:spPr>
        <p:txBody>
          <a:bodyPr spcFirstLastPara="1" wrap="square" lIns="45700" tIns="45700" rIns="45700" bIns="45700" anchor="ctr" anchorCtr="0">
            <a:normAutofit/>
          </a:bodyPr>
          <a:lstStyle>
            <a:lvl1pPr marR="0" lvl="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endParaRPr/>
          </a:p>
        </p:txBody>
      </p:sp>
      <p:sp>
        <p:nvSpPr>
          <p:cNvPr id="94" name="Google Shape;94;g108508a29e3_0_96"/>
          <p:cNvSpPr txBox="1">
            <a:spLocks noGrp="1"/>
          </p:cNvSpPr>
          <p:nvPr>
            <p:ph type="body" idx="1"/>
          </p:nvPr>
        </p:nvSpPr>
        <p:spPr>
          <a:xfrm>
            <a:off x="914400" y="2400300"/>
            <a:ext cx="16459200" cy="7886700"/>
          </a:xfrm>
          <a:prstGeom prst="rect">
            <a:avLst/>
          </a:prstGeom>
          <a:noFill/>
          <a:ln>
            <a:noFill/>
          </a:ln>
        </p:spPr>
        <p:txBody>
          <a:bodyPr spcFirstLastPara="1" wrap="square" lIns="45700" tIns="45700" rIns="45700" bIns="45700" anchor="t" anchorCtr="0">
            <a:normAutofit/>
          </a:bodyPr>
          <a:lstStyle>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9pPr>
          </a:lstStyle>
          <a:p>
            <a:endParaRPr/>
          </a:p>
        </p:txBody>
      </p:sp>
      <p:sp>
        <p:nvSpPr>
          <p:cNvPr id="95" name="Google Shape;95;g108508a29e3_0_96"/>
          <p:cNvSpPr txBox="1">
            <a:spLocks noGrp="1"/>
          </p:cNvSpPr>
          <p:nvPr>
            <p:ph type="sldNum" idx="12"/>
          </p:nvPr>
        </p:nvSpPr>
        <p:spPr>
          <a:xfrm>
            <a:off x="8428176" y="6414760"/>
            <a:ext cx="258600" cy="27690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hyperlink" Target="https://docs.google.com/forms/d/10CNM3PyVmPuPpqjSHxc01D_XXZBPPLX1Ek1X4g6z64I/edit#responses" TargetMode="External"/><Relationship Id="rId3" Type="http://schemas.openxmlformats.org/officeDocument/2006/relationships/hyperlink" Target="https://www.tiktok.com/@appdeveloperforfuture?lang=it-IT" TargetMode="External"/><Relationship Id="rId7" Type="http://schemas.openxmlformats.org/officeDocument/2006/relationships/hyperlink" Target="https://forms.gle/hNaBaEZ57zm8fBpUA"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readyeasy.carrd.co/" TargetMode="External"/><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
          <p:cNvSpPr txBox="1">
            <a:spLocks noGrp="1"/>
          </p:cNvSpPr>
          <p:nvPr>
            <p:ph type="body" idx="1"/>
          </p:nvPr>
        </p:nvSpPr>
        <p:spPr>
          <a:xfrm>
            <a:off x="5926850" y="2258925"/>
            <a:ext cx="11332500" cy="31623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sz="10000" b="1">
                <a:latin typeface="Caveat"/>
                <a:ea typeface="Caveat"/>
                <a:cs typeface="Caveat"/>
                <a:sym typeface="Caveat"/>
              </a:rPr>
              <a:t>ONLY DESIGN CAN SAVE US NOW</a:t>
            </a:r>
            <a:endParaRPr sz="10000" b="1">
              <a:latin typeface="Caveat"/>
              <a:ea typeface="Caveat"/>
              <a:cs typeface="Caveat"/>
              <a:sym typeface="Cavea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107d005571a_0_15"/>
          <p:cNvSpPr txBox="1">
            <a:spLocks noGrp="1"/>
          </p:cNvSpPr>
          <p:nvPr>
            <p:ph type="body" idx="1"/>
          </p:nvPr>
        </p:nvSpPr>
        <p:spPr>
          <a:xfrm>
            <a:off x="969675" y="241800"/>
            <a:ext cx="15883200" cy="1126500"/>
          </a:xfrm>
          <a:prstGeom prst="rect">
            <a:avLst/>
          </a:prstGeom>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US" sz="6300">
                <a:solidFill>
                  <a:srgbClr val="000000"/>
                </a:solidFill>
              </a:rPr>
              <a:t>Solution identification - Method </a:t>
            </a:r>
            <a:endParaRPr sz="6300">
              <a:solidFill>
                <a:srgbClr val="000000"/>
              </a:solidFill>
            </a:endParaRPr>
          </a:p>
          <a:p>
            <a:pPr marL="0" lvl="0" indent="0" algn="l" rtl="0">
              <a:spcBef>
                <a:spcPts val="0"/>
              </a:spcBef>
              <a:spcAft>
                <a:spcPts val="0"/>
              </a:spcAft>
              <a:buNone/>
            </a:pPr>
            <a:endParaRPr sz="6300"/>
          </a:p>
        </p:txBody>
      </p:sp>
      <p:sp>
        <p:nvSpPr>
          <p:cNvPr id="245" name="Google Shape;245;g107d005571a_0_15"/>
          <p:cNvSpPr txBox="1">
            <a:spLocks noGrp="1"/>
          </p:cNvSpPr>
          <p:nvPr>
            <p:ph type="body" idx="1"/>
          </p:nvPr>
        </p:nvSpPr>
        <p:spPr>
          <a:xfrm>
            <a:off x="3671225" y="1276150"/>
            <a:ext cx="9931200" cy="1126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4300"/>
              <a:t>2 </a:t>
            </a:r>
            <a:r>
              <a:rPr lang="en-US" sz="4300" b="1" i="1"/>
              <a:t>Card-based Design Frameworks</a:t>
            </a:r>
            <a:r>
              <a:rPr lang="en-US" sz="4300"/>
              <a:t> used</a:t>
            </a:r>
            <a:endParaRPr sz="4300"/>
          </a:p>
        </p:txBody>
      </p:sp>
      <p:sp>
        <p:nvSpPr>
          <p:cNvPr id="246" name="Google Shape;246;g107d005571a_0_15"/>
          <p:cNvSpPr txBox="1"/>
          <p:nvPr/>
        </p:nvSpPr>
        <p:spPr>
          <a:xfrm>
            <a:off x="2356963" y="3319863"/>
            <a:ext cx="48483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400" i="1">
                <a:latin typeface="Calibri"/>
                <a:ea typeface="Calibri"/>
                <a:cs typeface="Calibri"/>
                <a:sym typeface="Calibri"/>
              </a:rPr>
              <a:t>AI meets Design Toolkit</a:t>
            </a:r>
            <a:endParaRPr sz="3400" i="1">
              <a:latin typeface="Calibri"/>
              <a:ea typeface="Calibri"/>
              <a:cs typeface="Calibri"/>
              <a:sym typeface="Calibri"/>
            </a:endParaRPr>
          </a:p>
        </p:txBody>
      </p:sp>
      <p:sp>
        <p:nvSpPr>
          <p:cNvPr id="247" name="Google Shape;247;g107d005571a_0_15"/>
          <p:cNvSpPr txBox="1"/>
          <p:nvPr/>
        </p:nvSpPr>
        <p:spPr>
          <a:xfrm>
            <a:off x="11407663" y="3319875"/>
            <a:ext cx="24384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400" i="1">
                <a:solidFill>
                  <a:srgbClr val="292929"/>
                </a:solidFill>
                <a:latin typeface="Calibri"/>
                <a:ea typeface="Calibri"/>
                <a:cs typeface="Calibri"/>
                <a:sym typeface="Calibri"/>
              </a:rPr>
              <a:t>AI &amp; Ethics</a:t>
            </a:r>
            <a:endParaRPr sz="3400" i="1">
              <a:solidFill>
                <a:srgbClr val="292929"/>
              </a:solidFill>
              <a:latin typeface="Calibri"/>
              <a:ea typeface="Calibri"/>
              <a:cs typeface="Calibri"/>
              <a:sym typeface="Calibri"/>
            </a:endParaRPr>
          </a:p>
        </p:txBody>
      </p:sp>
      <p:sp>
        <p:nvSpPr>
          <p:cNvPr id="248" name="Google Shape;248;g107d005571a_0_15"/>
          <p:cNvSpPr txBox="1"/>
          <p:nvPr/>
        </p:nvSpPr>
        <p:spPr>
          <a:xfrm>
            <a:off x="1820525" y="7648800"/>
            <a:ext cx="136326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500">
                <a:latin typeface="Calibri"/>
                <a:ea typeface="Calibri"/>
                <a:cs typeface="Calibri"/>
                <a:sym typeface="Calibri"/>
              </a:rPr>
              <a:t>Card-based methods are not new in “traditional” design, where they are used to inspire the designers, by including a gamification component.</a:t>
            </a:r>
            <a:endParaRPr sz="3500">
              <a:latin typeface="Calibri"/>
              <a:ea typeface="Calibri"/>
              <a:cs typeface="Calibri"/>
              <a:sym typeface="Calibri"/>
            </a:endParaRPr>
          </a:p>
        </p:txBody>
      </p:sp>
      <p:pic>
        <p:nvPicPr>
          <p:cNvPr id="249" name="Google Shape;249;g107d005571a_0_15"/>
          <p:cNvPicPr preferRelativeResize="0"/>
          <p:nvPr/>
        </p:nvPicPr>
        <p:blipFill>
          <a:blip r:embed="rId3">
            <a:alphaModFix/>
          </a:blip>
          <a:stretch>
            <a:fillRect/>
          </a:stretch>
        </p:blipFill>
        <p:spPr>
          <a:xfrm>
            <a:off x="2356955" y="4220613"/>
            <a:ext cx="5079859" cy="2858276"/>
          </a:xfrm>
          <a:prstGeom prst="rect">
            <a:avLst/>
          </a:prstGeom>
          <a:noFill/>
          <a:ln>
            <a:noFill/>
          </a:ln>
        </p:spPr>
      </p:pic>
      <p:pic>
        <p:nvPicPr>
          <p:cNvPr id="250" name="Google Shape;250;g107d005571a_0_15"/>
          <p:cNvPicPr preferRelativeResize="0"/>
          <p:nvPr/>
        </p:nvPicPr>
        <p:blipFill>
          <a:blip r:embed="rId4">
            <a:alphaModFix/>
          </a:blip>
          <a:stretch>
            <a:fillRect/>
          </a:stretch>
        </p:blipFill>
        <p:spPr>
          <a:xfrm>
            <a:off x="10337038" y="4210875"/>
            <a:ext cx="4579656" cy="2877775"/>
          </a:xfrm>
          <a:prstGeom prst="rect">
            <a:avLst/>
          </a:prstGeom>
          <a:noFill/>
          <a:ln>
            <a:noFill/>
          </a:ln>
        </p:spPr>
      </p:pic>
      <p:sp>
        <p:nvSpPr>
          <p:cNvPr id="251" name="Google Shape;251;g107d005571a_0_15"/>
          <p:cNvSpPr/>
          <p:nvPr/>
        </p:nvSpPr>
        <p:spPr>
          <a:xfrm>
            <a:off x="4275738" y="2058057"/>
            <a:ext cx="1242300" cy="1261800"/>
          </a:xfrm>
          <a:prstGeom prst="downArrow">
            <a:avLst>
              <a:gd name="adj1" fmla="val 50000"/>
              <a:gd name="adj2" fmla="val 50000"/>
            </a:avLst>
          </a:prstGeom>
          <a:solidFill>
            <a:srgbClr val="FFD966"/>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g107d005571a_0_15"/>
          <p:cNvSpPr/>
          <p:nvPr/>
        </p:nvSpPr>
        <p:spPr>
          <a:xfrm>
            <a:off x="12005713" y="2058045"/>
            <a:ext cx="1242300" cy="1261800"/>
          </a:xfrm>
          <a:prstGeom prst="downArrow">
            <a:avLst>
              <a:gd name="adj1" fmla="val 50000"/>
              <a:gd name="adj2" fmla="val 50000"/>
            </a:avLst>
          </a:prstGeom>
          <a:solidFill>
            <a:srgbClr val="FFD966"/>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3" name="Google Shape;253;g107d005571a_0_15"/>
          <p:cNvPicPr preferRelativeResize="0"/>
          <p:nvPr/>
        </p:nvPicPr>
        <p:blipFill>
          <a:blip r:embed="rId5">
            <a:alphaModFix/>
          </a:blip>
          <a:stretch>
            <a:fillRect/>
          </a:stretch>
        </p:blipFill>
        <p:spPr>
          <a:xfrm>
            <a:off x="15942000" y="7088650"/>
            <a:ext cx="1990025" cy="1990025"/>
          </a:xfrm>
          <a:prstGeom prst="rect">
            <a:avLst/>
          </a:prstGeom>
          <a:noFill/>
          <a:ln>
            <a:noFill/>
          </a:ln>
        </p:spPr>
      </p:pic>
      <p:sp>
        <p:nvSpPr>
          <p:cNvPr id="12" name="Google Shape;162;g107d005571a_2_7">
            <a:extLst>
              <a:ext uri="{FF2B5EF4-FFF2-40B4-BE49-F238E27FC236}">
                <a16:creationId xmlns:a16="http://schemas.microsoft.com/office/drawing/2014/main" id="{1A1205E4-F25B-42B0-8E41-AE6869156059}"/>
              </a:ext>
            </a:extLst>
          </p:cNvPr>
          <p:cNvSpPr txBox="1">
            <a:spLocks noGrp="1"/>
          </p:cNvSpPr>
          <p:nvPr>
            <p:ph type="sldNum" idx="12"/>
          </p:nvPr>
        </p:nvSpPr>
        <p:spPr>
          <a:xfrm>
            <a:off x="439529" y="9713383"/>
            <a:ext cx="530146" cy="5232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1F1F1"/>
              </a:buClr>
              <a:buSzPts val="2800"/>
              <a:buFont typeface="Calibri"/>
              <a:buNone/>
            </a:pPr>
            <a:fld id="{00000000-1234-1234-1234-123412341234}" type="slidenum">
              <a:rPr lang="en-US" sz="2800">
                <a:solidFill>
                  <a:srgbClr val="F1F1F1"/>
                </a:solidFill>
              </a:rPr>
              <a:t>10</a:t>
            </a:fld>
            <a:endParaRPr dirty="0"/>
          </a:p>
        </p:txBody>
      </p:sp>
      <p:pic>
        <p:nvPicPr>
          <p:cNvPr id="13" name="Google Shape;164;g107d005571a_2_7">
            <a:extLst>
              <a:ext uri="{FF2B5EF4-FFF2-40B4-BE49-F238E27FC236}">
                <a16:creationId xmlns:a16="http://schemas.microsoft.com/office/drawing/2014/main" id="{E92917BD-96F0-4F9F-8F53-99D152B65F69}"/>
              </a:ext>
            </a:extLst>
          </p:cNvPr>
          <p:cNvPicPr preferRelativeResize="0"/>
          <p:nvPr/>
        </p:nvPicPr>
        <p:blipFill rotWithShape="1">
          <a:blip r:embed="rId6">
            <a:alphaModFix/>
          </a:blip>
          <a:srcRect t="28379" b="31474"/>
          <a:stretch/>
        </p:blipFill>
        <p:spPr>
          <a:xfrm>
            <a:off x="1115525" y="9582900"/>
            <a:ext cx="2431525" cy="976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107d005571a_0_49"/>
          <p:cNvSpPr txBox="1">
            <a:spLocks noGrp="1"/>
          </p:cNvSpPr>
          <p:nvPr>
            <p:ph type="body" idx="1"/>
          </p:nvPr>
        </p:nvSpPr>
        <p:spPr>
          <a:xfrm>
            <a:off x="1029250" y="447100"/>
            <a:ext cx="15883200" cy="1126500"/>
          </a:xfrm>
          <a:prstGeom prst="rect">
            <a:avLst/>
          </a:prstGeom>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US" sz="6300">
                <a:solidFill>
                  <a:srgbClr val="000000"/>
                </a:solidFill>
              </a:rPr>
              <a:t>Solution identification</a:t>
            </a:r>
            <a:endParaRPr sz="6300">
              <a:solidFill>
                <a:srgbClr val="000000"/>
              </a:solidFill>
            </a:endParaRPr>
          </a:p>
          <a:p>
            <a:pPr marL="0" lvl="0" indent="0" algn="l" rtl="0">
              <a:spcBef>
                <a:spcPts val="0"/>
              </a:spcBef>
              <a:spcAft>
                <a:spcPts val="0"/>
              </a:spcAft>
              <a:buNone/>
            </a:pPr>
            <a:endParaRPr sz="6300"/>
          </a:p>
        </p:txBody>
      </p:sp>
      <p:sp>
        <p:nvSpPr>
          <p:cNvPr id="259" name="Google Shape;259;g107d005571a_0_49"/>
          <p:cNvSpPr txBox="1">
            <a:spLocks noGrp="1"/>
          </p:cNvSpPr>
          <p:nvPr>
            <p:ph type="body" idx="1"/>
          </p:nvPr>
        </p:nvSpPr>
        <p:spPr>
          <a:xfrm>
            <a:off x="11595750" y="3788675"/>
            <a:ext cx="4899300" cy="2348700"/>
          </a:xfrm>
          <a:prstGeom prst="rect">
            <a:avLst/>
          </a:prstGeom>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US" sz="2200">
                <a:solidFill>
                  <a:srgbClr val="000000"/>
                </a:solidFill>
                <a:latin typeface="Arial"/>
                <a:ea typeface="Arial"/>
                <a:cs typeface="Arial"/>
                <a:sym typeface="Arial"/>
              </a:rPr>
              <a:t>For this project, this tool was chosen in order to find possible solutions to the needs</a:t>
            </a:r>
            <a:endParaRPr sz="2200">
              <a:solidFill>
                <a:srgbClr val="000000"/>
              </a:solidFill>
              <a:latin typeface="Arial"/>
              <a:ea typeface="Arial"/>
              <a:cs typeface="Arial"/>
              <a:sym typeface="Arial"/>
            </a:endParaRPr>
          </a:p>
          <a:p>
            <a:pPr marL="0" lvl="0" indent="0" algn="ctr" rtl="0">
              <a:lnSpc>
                <a:spcPct val="100000"/>
              </a:lnSpc>
              <a:spcBef>
                <a:spcPts val="0"/>
              </a:spcBef>
              <a:spcAft>
                <a:spcPts val="0"/>
              </a:spcAft>
              <a:buNone/>
            </a:pPr>
            <a:r>
              <a:rPr lang="en-US" sz="2200">
                <a:solidFill>
                  <a:srgbClr val="000000"/>
                </a:solidFill>
                <a:latin typeface="Arial"/>
                <a:ea typeface="Arial"/>
                <a:cs typeface="Arial"/>
                <a:sym typeface="Arial"/>
              </a:rPr>
              <a:t>of our target users. </a:t>
            </a:r>
            <a:endParaRPr sz="2200">
              <a:solidFill>
                <a:srgbClr val="000000"/>
              </a:solidFill>
              <a:latin typeface="Arial"/>
              <a:ea typeface="Arial"/>
              <a:cs typeface="Arial"/>
              <a:sym typeface="Arial"/>
            </a:endParaRPr>
          </a:p>
          <a:p>
            <a:pPr marL="0" lvl="0" indent="0" algn="ctr" rtl="0">
              <a:lnSpc>
                <a:spcPct val="100000"/>
              </a:lnSpc>
              <a:spcBef>
                <a:spcPts val="0"/>
              </a:spcBef>
              <a:spcAft>
                <a:spcPts val="0"/>
              </a:spcAft>
              <a:buNone/>
            </a:pPr>
            <a:endParaRPr sz="2200">
              <a:solidFill>
                <a:srgbClr val="000000"/>
              </a:solidFill>
              <a:latin typeface="Arial"/>
              <a:ea typeface="Arial"/>
              <a:cs typeface="Arial"/>
              <a:sym typeface="Arial"/>
            </a:endParaRPr>
          </a:p>
          <a:p>
            <a:pPr marL="0" lvl="0" indent="0" algn="ctr" rtl="0">
              <a:lnSpc>
                <a:spcPct val="100000"/>
              </a:lnSpc>
              <a:spcBef>
                <a:spcPts val="0"/>
              </a:spcBef>
              <a:spcAft>
                <a:spcPts val="0"/>
              </a:spcAft>
              <a:buNone/>
            </a:pPr>
            <a:r>
              <a:rPr lang="en-US" sz="2200">
                <a:solidFill>
                  <a:srgbClr val="000000"/>
                </a:solidFill>
                <a:latin typeface="Arial"/>
                <a:ea typeface="Arial"/>
                <a:cs typeface="Arial"/>
                <a:sym typeface="Arial"/>
              </a:rPr>
              <a:t>The focus shifted onto the chosen technologies and using the examples provided by the cards to find ideas and formulate possible solutions to the needs identified in the previous phases of the project.</a:t>
            </a:r>
            <a:endParaRPr sz="2200">
              <a:solidFill>
                <a:srgbClr val="000000"/>
              </a:solidFill>
              <a:latin typeface="Arial"/>
              <a:ea typeface="Arial"/>
              <a:cs typeface="Arial"/>
              <a:sym typeface="Arial"/>
            </a:endParaRPr>
          </a:p>
          <a:p>
            <a:pPr marL="0" lvl="0" indent="0" algn="ctr" rtl="0">
              <a:lnSpc>
                <a:spcPct val="100000"/>
              </a:lnSpc>
              <a:spcBef>
                <a:spcPts val="0"/>
              </a:spcBef>
              <a:spcAft>
                <a:spcPts val="0"/>
              </a:spcAft>
              <a:buNone/>
            </a:pPr>
            <a:endParaRPr sz="2200">
              <a:solidFill>
                <a:srgbClr val="000000"/>
              </a:solidFill>
              <a:highlight>
                <a:srgbClr val="E4E8EE"/>
              </a:highlight>
              <a:latin typeface="Arial"/>
              <a:ea typeface="Arial"/>
              <a:cs typeface="Arial"/>
              <a:sym typeface="Arial"/>
            </a:endParaRPr>
          </a:p>
        </p:txBody>
      </p:sp>
      <p:sp>
        <p:nvSpPr>
          <p:cNvPr id="260" name="Google Shape;260;g107d005571a_0_49"/>
          <p:cNvSpPr txBox="1"/>
          <p:nvPr/>
        </p:nvSpPr>
        <p:spPr>
          <a:xfrm>
            <a:off x="1728175" y="2916400"/>
            <a:ext cx="8692800" cy="5725800"/>
          </a:xfrm>
          <a:prstGeom prst="rect">
            <a:avLst/>
          </a:prstGeom>
          <a:noFill/>
          <a:ln>
            <a:noFill/>
          </a:ln>
        </p:spPr>
        <p:txBody>
          <a:bodyPr spcFirstLastPara="1" wrap="square" lIns="91425" tIns="91425" rIns="91425" bIns="91425" anchor="t" anchorCtr="0">
            <a:spAutoFit/>
          </a:bodyPr>
          <a:lstStyle/>
          <a:p>
            <a:pPr marL="457200" lvl="0" indent="-419100" algn="just" rtl="0">
              <a:spcBef>
                <a:spcPts val="0"/>
              </a:spcBef>
              <a:spcAft>
                <a:spcPts val="0"/>
              </a:spcAft>
              <a:buSzPts val="3000"/>
              <a:buChar char="●"/>
            </a:pPr>
            <a:r>
              <a:rPr lang="en-US" sz="3000">
                <a:latin typeface="Calibri"/>
                <a:ea typeface="Calibri"/>
                <a:cs typeface="Calibri"/>
                <a:sym typeface="Calibri"/>
              </a:rPr>
              <a:t>Cards called AI x Design Ideation Card Deck consist of </a:t>
            </a:r>
            <a:r>
              <a:rPr lang="en-US" sz="3000" b="1">
                <a:latin typeface="Calibri"/>
                <a:ea typeface="Calibri"/>
                <a:cs typeface="Calibri"/>
                <a:sym typeface="Calibri"/>
              </a:rPr>
              <a:t>20 What if…?</a:t>
            </a:r>
            <a:r>
              <a:rPr lang="en-US" sz="3000">
                <a:latin typeface="Calibri"/>
                <a:ea typeface="Calibri"/>
                <a:cs typeface="Calibri"/>
                <a:sym typeface="Calibri"/>
              </a:rPr>
              <a:t>  </a:t>
            </a:r>
            <a:r>
              <a:rPr lang="en-US" sz="3000" b="1">
                <a:latin typeface="Calibri"/>
                <a:ea typeface="Calibri"/>
                <a:cs typeface="Calibri"/>
                <a:sym typeface="Calibri"/>
              </a:rPr>
              <a:t>statements</a:t>
            </a:r>
            <a:r>
              <a:rPr lang="en-US" sz="3000">
                <a:latin typeface="Calibri"/>
                <a:ea typeface="Calibri"/>
                <a:cs typeface="Calibri"/>
                <a:sym typeface="Calibri"/>
              </a:rPr>
              <a:t> that help in the development of ideas based on AI and Machine Learning systems.  </a:t>
            </a:r>
            <a:endParaRPr sz="3000">
              <a:latin typeface="Calibri"/>
              <a:ea typeface="Calibri"/>
              <a:cs typeface="Calibri"/>
              <a:sym typeface="Calibri"/>
            </a:endParaRPr>
          </a:p>
          <a:p>
            <a:pPr marL="457200" lvl="0" indent="0" algn="just" rtl="0">
              <a:spcBef>
                <a:spcPts val="0"/>
              </a:spcBef>
              <a:spcAft>
                <a:spcPts val="0"/>
              </a:spcAft>
              <a:buNone/>
            </a:pPr>
            <a:endParaRPr sz="3000">
              <a:latin typeface="Calibri"/>
              <a:ea typeface="Calibri"/>
              <a:cs typeface="Calibri"/>
              <a:sym typeface="Calibri"/>
            </a:endParaRPr>
          </a:p>
          <a:p>
            <a:pPr marL="457200" lvl="0" indent="-419100" algn="just" rtl="0">
              <a:spcBef>
                <a:spcPts val="0"/>
              </a:spcBef>
              <a:spcAft>
                <a:spcPts val="0"/>
              </a:spcAft>
              <a:buSzPts val="3000"/>
              <a:buChar char="●"/>
            </a:pPr>
            <a:r>
              <a:rPr lang="en-US" sz="3000">
                <a:latin typeface="Calibri"/>
                <a:ea typeface="Calibri"/>
                <a:cs typeface="Calibri"/>
                <a:sym typeface="Calibri"/>
              </a:rPr>
              <a:t>These cards represent possible new areas to be exported to </a:t>
            </a:r>
            <a:r>
              <a:rPr lang="en-US" sz="3000" b="1">
                <a:latin typeface="Calibri"/>
                <a:ea typeface="Calibri"/>
                <a:cs typeface="Calibri"/>
                <a:sym typeface="Calibri"/>
              </a:rPr>
              <a:t>improve the user experience.  </a:t>
            </a:r>
            <a:endParaRPr sz="3000" b="1">
              <a:latin typeface="Calibri"/>
              <a:ea typeface="Calibri"/>
              <a:cs typeface="Calibri"/>
              <a:sym typeface="Calibri"/>
            </a:endParaRPr>
          </a:p>
          <a:p>
            <a:pPr marL="914400" lvl="0" indent="0" algn="just" rtl="0">
              <a:spcBef>
                <a:spcPts val="0"/>
              </a:spcBef>
              <a:spcAft>
                <a:spcPts val="0"/>
              </a:spcAft>
              <a:buNone/>
            </a:pPr>
            <a:endParaRPr sz="3000">
              <a:latin typeface="Calibri"/>
              <a:ea typeface="Calibri"/>
              <a:cs typeface="Calibri"/>
              <a:sym typeface="Calibri"/>
            </a:endParaRPr>
          </a:p>
          <a:p>
            <a:pPr marL="457200" lvl="0" indent="-419100" algn="just" rtl="0">
              <a:spcBef>
                <a:spcPts val="0"/>
              </a:spcBef>
              <a:spcAft>
                <a:spcPts val="0"/>
              </a:spcAft>
              <a:buSzPts val="3000"/>
              <a:buChar char="●"/>
            </a:pPr>
            <a:r>
              <a:rPr lang="en-US" sz="3000">
                <a:latin typeface="Calibri"/>
                <a:ea typeface="Calibri"/>
                <a:cs typeface="Calibri"/>
                <a:sym typeface="Calibri"/>
              </a:rPr>
              <a:t>Each card provides also an example of possible </a:t>
            </a:r>
            <a:r>
              <a:rPr lang="en-US" sz="3000" b="1">
                <a:latin typeface="Calibri"/>
                <a:ea typeface="Calibri"/>
                <a:cs typeface="Calibri"/>
                <a:sym typeface="Calibri"/>
              </a:rPr>
              <a:t>Machine Learning techniques</a:t>
            </a:r>
            <a:r>
              <a:rPr lang="en-US" sz="3000">
                <a:latin typeface="Calibri"/>
                <a:ea typeface="Calibri"/>
                <a:cs typeface="Calibri"/>
                <a:sym typeface="Calibri"/>
              </a:rPr>
              <a:t> to be used to answer that specific question and a series of examples from which to draw inspiration.</a:t>
            </a:r>
            <a:endParaRPr sz="3000">
              <a:latin typeface="Calibri"/>
              <a:ea typeface="Calibri"/>
              <a:cs typeface="Calibri"/>
              <a:sym typeface="Calibri"/>
            </a:endParaRPr>
          </a:p>
        </p:txBody>
      </p:sp>
      <p:pic>
        <p:nvPicPr>
          <p:cNvPr id="261" name="Google Shape;261;g107d005571a_0_49"/>
          <p:cNvPicPr preferRelativeResize="0"/>
          <p:nvPr/>
        </p:nvPicPr>
        <p:blipFill>
          <a:blip r:embed="rId3">
            <a:alphaModFix/>
          </a:blip>
          <a:stretch>
            <a:fillRect/>
          </a:stretch>
        </p:blipFill>
        <p:spPr>
          <a:xfrm>
            <a:off x="1029250" y="1304500"/>
            <a:ext cx="1126500" cy="1126500"/>
          </a:xfrm>
          <a:prstGeom prst="rect">
            <a:avLst/>
          </a:prstGeom>
          <a:noFill/>
          <a:ln>
            <a:noFill/>
          </a:ln>
        </p:spPr>
      </p:pic>
      <p:sp>
        <p:nvSpPr>
          <p:cNvPr id="262" name="Google Shape;262;g107d005571a_0_49"/>
          <p:cNvSpPr/>
          <p:nvPr/>
        </p:nvSpPr>
        <p:spPr>
          <a:xfrm>
            <a:off x="11057700" y="3453550"/>
            <a:ext cx="5975400" cy="4651500"/>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3" name="Google Shape;263;g107d005571a_0_49"/>
          <p:cNvPicPr preferRelativeResize="0"/>
          <p:nvPr/>
        </p:nvPicPr>
        <p:blipFill>
          <a:blip r:embed="rId4">
            <a:alphaModFix/>
          </a:blip>
          <a:stretch>
            <a:fillRect/>
          </a:stretch>
        </p:blipFill>
        <p:spPr>
          <a:xfrm>
            <a:off x="15681325" y="2182600"/>
            <a:ext cx="1507350" cy="1507350"/>
          </a:xfrm>
          <a:prstGeom prst="rect">
            <a:avLst/>
          </a:prstGeom>
          <a:noFill/>
          <a:ln>
            <a:noFill/>
          </a:ln>
        </p:spPr>
      </p:pic>
      <p:sp>
        <p:nvSpPr>
          <p:cNvPr id="264" name="Google Shape;264;g107d005571a_0_49"/>
          <p:cNvSpPr txBox="1"/>
          <p:nvPr/>
        </p:nvSpPr>
        <p:spPr>
          <a:xfrm>
            <a:off x="6547875" y="1645900"/>
            <a:ext cx="6637500" cy="785100"/>
          </a:xfrm>
          <a:prstGeom prst="rect">
            <a:avLst/>
          </a:prstGeom>
          <a:noFill/>
          <a:ln>
            <a:noFill/>
          </a:ln>
        </p:spPr>
        <p:txBody>
          <a:bodyPr spcFirstLastPara="1" wrap="square" lIns="91425" tIns="91425" rIns="91425" bIns="91425" anchor="t" anchorCtr="0">
            <a:spAutoFit/>
          </a:bodyPr>
          <a:lstStyle/>
          <a:p>
            <a:pPr marL="457200" lvl="0" indent="-476250" algn="l" rtl="0">
              <a:spcBef>
                <a:spcPts val="0"/>
              </a:spcBef>
              <a:spcAft>
                <a:spcPts val="0"/>
              </a:spcAft>
              <a:buSzPts val="3900"/>
              <a:buFont typeface="Calibri"/>
              <a:buAutoNum type="arabicPeriod"/>
            </a:pPr>
            <a:r>
              <a:rPr lang="en-US" sz="3900" b="1">
                <a:latin typeface="Calibri"/>
                <a:ea typeface="Calibri"/>
                <a:cs typeface="Calibri"/>
                <a:sym typeface="Calibri"/>
              </a:rPr>
              <a:t>AI x Design Toolkit</a:t>
            </a:r>
            <a:endParaRPr sz="3900" b="1">
              <a:latin typeface="Calibri"/>
              <a:ea typeface="Calibri"/>
              <a:cs typeface="Calibri"/>
              <a:sym typeface="Calibri"/>
            </a:endParaRPr>
          </a:p>
        </p:txBody>
      </p:sp>
      <p:sp>
        <p:nvSpPr>
          <p:cNvPr id="9" name="Google Shape;162;g107d005571a_2_7">
            <a:extLst>
              <a:ext uri="{FF2B5EF4-FFF2-40B4-BE49-F238E27FC236}">
                <a16:creationId xmlns:a16="http://schemas.microsoft.com/office/drawing/2014/main" id="{B8F6888D-1195-4F83-AFE3-5796BF63C12D}"/>
              </a:ext>
            </a:extLst>
          </p:cNvPr>
          <p:cNvSpPr txBox="1">
            <a:spLocks noGrp="1"/>
          </p:cNvSpPr>
          <p:nvPr>
            <p:ph type="sldNum" idx="12"/>
          </p:nvPr>
        </p:nvSpPr>
        <p:spPr>
          <a:xfrm>
            <a:off x="439528" y="9713383"/>
            <a:ext cx="589721" cy="5232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1F1F1"/>
              </a:buClr>
              <a:buSzPts val="2800"/>
              <a:buFont typeface="Calibri"/>
              <a:buNone/>
            </a:pPr>
            <a:fld id="{00000000-1234-1234-1234-123412341234}" type="slidenum">
              <a:rPr lang="en-US" sz="2800">
                <a:solidFill>
                  <a:srgbClr val="F1F1F1"/>
                </a:solidFill>
              </a:rPr>
              <a:t>11</a:t>
            </a:fld>
            <a:endParaRPr dirty="0"/>
          </a:p>
        </p:txBody>
      </p:sp>
      <p:pic>
        <p:nvPicPr>
          <p:cNvPr id="10" name="Google Shape;164;g107d005571a_2_7">
            <a:extLst>
              <a:ext uri="{FF2B5EF4-FFF2-40B4-BE49-F238E27FC236}">
                <a16:creationId xmlns:a16="http://schemas.microsoft.com/office/drawing/2014/main" id="{9A0228BE-A005-4FFE-B38D-4EF186899906}"/>
              </a:ext>
            </a:extLst>
          </p:cNvPr>
          <p:cNvPicPr preferRelativeResize="0"/>
          <p:nvPr/>
        </p:nvPicPr>
        <p:blipFill rotWithShape="1">
          <a:blip r:embed="rId5">
            <a:alphaModFix/>
          </a:blip>
          <a:srcRect t="28379" b="31474"/>
          <a:stretch/>
        </p:blipFill>
        <p:spPr>
          <a:xfrm>
            <a:off x="1115525" y="9582900"/>
            <a:ext cx="2431525" cy="976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07d005571a_0_19"/>
          <p:cNvSpPr txBox="1">
            <a:spLocks noGrp="1"/>
          </p:cNvSpPr>
          <p:nvPr>
            <p:ph type="body" idx="1"/>
          </p:nvPr>
        </p:nvSpPr>
        <p:spPr>
          <a:xfrm>
            <a:off x="1029250" y="965925"/>
            <a:ext cx="15643500" cy="1148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6300"/>
              <a:t>Solution identification</a:t>
            </a:r>
            <a:endParaRPr sz="6300"/>
          </a:p>
        </p:txBody>
      </p:sp>
      <p:sp>
        <p:nvSpPr>
          <p:cNvPr id="270" name="Google Shape;270;g107d005571a_0_19"/>
          <p:cNvSpPr txBox="1"/>
          <p:nvPr/>
        </p:nvSpPr>
        <p:spPr>
          <a:xfrm>
            <a:off x="1220500" y="2549950"/>
            <a:ext cx="1564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71" name="Google Shape;271;g107d005571a_0_19"/>
          <p:cNvSpPr txBox="1"/>
          <p:nvPr/>
        </p:nvSpPr>
        <p:spPr>
          <a:xfrm>
            <a:off x="5456575" y="1988800"/>
            <a:ext cx="6573900" cy="7851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US" sz="3600">
                <a:latin typeface="Calibri"/>
                <a:ea typeface="Calibri"/>
                <a:cs typeface="Calibri"/>
                <a:sym typeface="Calibri"/>
              </a:rPr>
              <a:t>2.</a:t>
            </a:r>
            <a:r>
              <a:rPr lang="en-US" sz="3900">
                <a:latin typeface="Calibri"/>
                <a:ea typeface="Calibri"/>
                <a:cs typeface="Calibri"/>
                <a:sym typeface="Calibri"/>
              </a:rPr>
              <a:t> </a:t>
            </a:r>
            <a:r>
              <a:rPr lang="en-US" sz="3900" b="1">
                <a:latin typeface="Calibri"/>
                <a:ea typeface="Calibri"/>
                <a:cs typeface="Calibri"/>
                <a:sym typeface="Calibri"/>
              </a:rPr>
              <a:t>IDEO’s AI Ethic Cards</a:t>
            </a:r>
            <a:endParaRPr sz="1700" b="1">
              <a:latin typeface="Calibri"/>
              <a:ea typeface="Calibri"/>
              <a:cs typeface="Calibri"/>
              <a:sym typeface="Calibri"/>
            </a:endParaRPr>
          </a:p>
        </p:txBody>
      </p:sp>
      <p:pic>
        <p:nvPicPr>
          <p:cNvPr id="272" name="Google Shape;272;g107d005571a_0_19"/>
          <p:cNvPicPr preferRelativeResize="0"/>
          <p:nvPr/>
        </p:nvPicPr>
        <p:blipFill>
          <a:blip r:embed="rId3">
            <a:alphaModFix/>
          </a:blip>
          <a:stretch>
            <a:fillRect/>
          </a:stretch>
        </p:blipFill>
        <p:spPr>
          <a:xfrm>
            <a:off x="1029250" y="1988800"/>
            <a:ext cx="1277375" cy="1277375"/>
          </a:xfrm>
          <a:prstGeom prst="rect">
            <a:avLst/>
          </a:prstGeom>
          <a:noFill/>
          <a:ln>
            <a:noFill/>
          </a:ln>
        </p:spPr>
      </p:pic>
      <p:sp>
        <p:nvSpPr>
          <p:cNvPr id="273" name="Google Shape;273;g107d005571a_0_19"/>
          <p:cNvSpPr txBox="1"/>
          <p:nvPr/>
        </p:nvSpPr>
        <p:spPr>
          <a:xfrm>
            <a:off x="2164750" y="3386075"/>
            <a:ext cx="7120500" cy="4802400"/>
          </a:xfrm>
          <a:prstGeom prst="rect">
            <a:avLst/>
          </a:prstGeom>
          <a:noFill/>
          <a:ln>
            <a:noFill/>
          </a:ln>
        </p:spPr>
        <p:txBody>
          <a:bodyPr spcFirstLastPara="1" wrap="square" lIns="91425" tIns="91425" rIns="91425" bIns="91425" anchor="t" anchorCtr="0">
            <a:spAutoFit/>
          </a:bodyPr>
          <a:lstStyle/>
          <a:p>
            <a:pPr marL="457200" lvl="0" indent="-419100" algn="just" rtl="0">
              <a:spcBef>
                <a:spcPts val="0"/>
              </a:spcBef>
              <a:spcAft>
                <a:spcPts val="0"/>
              </a:spcAft>
              <a:buSzPts val="3000"/>
              <a:buChar char="●"/>
            </a:pPr>
            <a:r>
              <a:rPr lang="en-US" sz="3000">
                <a:latin typeface="Calibri"/>
                <a:ea typeface="Calibri"/>
                <a:cs typeface="Calibri"/>
                <a:sym typeface="Calibri"/>
              </a:rPr>
              <a:t>It is  a  tool  designed  to  guarantee  an  </a:t>
            </a:r>
            <a:r>
              <a:rPr lang="en-US" sz="3000" b="1">
                <a:latin typeface="Calibri"/>
                <a:ea typeface="Calibri"/>
                <a:cs typeface="Calibri"/>
                <a:sym typeface="Calibri"/>
              </a:rPr>
              <a:t>ethically-responsible</a:t>
            </a:r>
            <a:r>
              <a:rPr lang="en-US" sz="3000">
                <a:latin typeface="Calibri"/>
                <a:ea typeface="Calibri"/>
                <a:cs typeface="Calibri"/>
                <a:sym typeface="Calibri"/>
              </a:rPr>
              <a:t>,</a:t>
            </a:r>
            <a:br>
              <a:rPr lang="en-US" sz="3000">
                <a:latin typeface="Calibri"/>
                <a:ea typeface="Calibri"/>
                <a:cs typeface="Calibri"/>
                <a:sym typeface="Calibri"/>
              </a:rPr>
            </a:br>
            <a:r>
              <a:rPr lang="en-US" sz="3000">
                <a:latin typeface="Calibri"/>
                <a:ea typeface="Calibri"/>
                <a:cs typeface="Calibri"/>
                <a:sym typeface="Calibri"/>
              </a:rPr>
              <a:t>culturally considerate, and humanistic approach when designing with data.  </a:t>
            </a:r>
            <a:endParaRPr sz="3000">
              <a:latin typeface="Calibri"/>
              <a:ea typeface="Calibri"/>
              <a:cs typeface="Calibri"/>
              <a:sym typeface="Calibri"/>
            </a:endParaRPr>
          </a:p>
          <a:p>
            <a:pPr marL="0" lvl="0" indent="0" algn="just" rtl="0">
              <a:spcBef>
                <a:spcPts val="0"/>
              </a:spcBef>
              <a:spcAft>
                <a:spcPts val="0"/>
              </a:spcAft>
              <a:buNone/>
            </a:pPr>
            <a:endParaRPr sz="3000">
              <a:latin typeface="Calibri"/>
              <a:ea typeface="Calibri"/>
              <a:cs typeface="Calibri"/>
              <a:sym typeface="Calibri"/>
            </a:endParaRPr>
          </a:p>
          <a:p>
            <a:pPr marL="457200" lvl="0" indent="-419100" algn="just" rtl="0">
              <a:spcBef>
                <a:spcPts val="0"/>
              </a:spcBef>
              <a:spcAft>
                <a:spcPts val="0"/>
              </a:spcAft>
              <a:buSzPts val="3000"/>
              <a:buChar char="●"/>
            </a:pPr>
            <a:r>
              <a:rPr lang="en-US" sz="3000">
                <a:latin typeface="Calibri"/>
                <a:ea typeface="Calibri"/>
                <a:cs typeface="Calibri"/>
                <a:sym typeface="Calibri"/>
              </a:rPr>
              <a:t>It consists of four design principles and ten activities, all meant to be used by teams working on the development of new, </a:t>
            </a:r>
            <a:r>
              <a:rPr lang="en-US" sz="3000" b="1">
                <a:latin typeface="Calibri"/>
                <a:ea typeface="Calibri"/>
                <a:cs typeface="Calibri"/>
                <a:sym typeface="Calibri"/>
              </a:rPr>
              <a:t>data-driven, smart products or services</a:t>
            </a:r>
            <a:endParaRPr sz="3000" b="1">
              <a:latin typeface="Calibri"/>
              <a:ea typeface="Calibri"/>
              <a:cs typeface="Calibri"/>
              <a:sym typeface="Calibri"/>
            </a:endParaRPr>
          </a:p>
        </p:txBody>
      </p:sp>
      <p:sp>
        <p:nvSpPr>
          <p:cNvPr id="274" name="Google Shape;274;g107d005571a_0_19"/>
          <p:cNvSpPr txBox="1"/>
          <p:nvPr/>
        </p:nvSpPr>
        <p:spPr>
          <a:xfrm>
            <a:off x="10465900" y="3689950"/>
            <a:ext cx="5653500" cy="458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600" b="1">
                <a:latin typeface="Calibri"/>
                <a:ea typeface="Calibri"/>
                <a:cs typeface="Calibri"/>
                <a:sym typeface="Calibri"/>
              </a:rPr>
              <a:t>4 Principles of AI Ethic Cards</a:t>
            </a:r>
            <a:endParaRPr sz="2600" b="1">
              <a:latin typeface="Calibri"/>
              <a:ea typeface="Calibri"/>
              <a:cs typeface="Calibri"/>
              <a:sym typeface="Calibri"/>
            </a:endParaRPr>
          </a:p>
          <a:p>
            <a:pPr marL="0" lvl="0" indent="0" algn="ctr" rtl="0">
              <a:spcBef>
                <a:spcPts val="0"/>
              </a:spcBef>
              <a:spcAft>
                <a:spcPts val="0"/>
              </a:spcAft>
              <a:buNone/>
            </a:pPr>
            <a:endParaRPr sz="2600" b="1">
              <a:latin typeface="Calibri"/>
              <a:ea typeface="Calibri"/>
              <a:cs typeface="Calibri"/>
              <a:sym typeface="Calibri"/>
            </a:endParaRPr>
          </a:p>
          <a:p>
            <a:pPr marL="457200" lvl="0" indent="-393700" algn="ctr" rtl="0">
              <a:spcBef>
                <a:spcPts val="0"/>
              </a:spcBef>
              <a:spcAft>
                <a:spcPts val="0"/>
              </a:spcAft>
              <a:buSzPts val="2600"/>
              <a:buFont typeface="Calibri"/>
              <a:buAutoNum type="arabicPeriod"/>
            </a:pPr>
            <a:r>
              <a:rPr lang="en-US" sz="2600">
                <a:latin typeface="Calibri"/>
                <a:ea typeface="Calibri"/>
                <a:cs typeface="Calibri"/>
                <a:sym typeface="Calibri"/>
              </a:rPr>
              <a:t>Data is not truth </a:t>
            </a:r>
            <a:endParaRPr sz="2600">
              <a:latin typeface="Calibri"/>
              <a:ea typeface="Calibri"/>
              <a:cs typeface="Calibri"/>
              <a:sym typeface="Calibri"/>
            </a:endParaRPr>
          </a:p>
          <a:p>
            <a:pPr marL="457200" lvl="0" indent="0" algn="ctr" rtl="0">
              <a:spcBef>
                <a:spcPts val="0"/>
              </a:spcBef>
              <a:spcAft>
                <a:spcPts val="0"/>
              </a:spcAft>
              <a:buNone/>
            </a:pPr>
            <a:endParaRPr sz="2600">
              <a:latin typeface="Calibri"/>
              <a:ea typeface="Calibri"/>
              <a:cs typeface="Calibri"/>
              <a:sym typeface="Calibri"/>
            </a:endParaRPr>
          </a:p>
          <a:p>
            <a:pPr marL="457200" lvl="0" indent="-393700" algn="ctr" rtl="0">
              <a:spcBef>
                <a:spcPts val="0"/>
              </a:spcBef>
              <a:spcAft>
                <a:spcPts val="0"/>
              </a:spcAft>
              <a:buSzPts val="2600"/>
              <a:buFont typeface="Calibri"/>
              <a:buAutoNum type="arabicPeriod"/>
            </a:pPr>
            <a:r>
              <a:rPr lang="en-US" sz="2600">
                <a:latin typeface="Calibri"/>
                <a:ea typeface="Calibri"/>
                <a:cs typeface="Calibri"/>
                <a:sym typeface="Calibri"/>
              </a:rPr>
              <a:t>Don’t presume the desirability of AI</a:t>
            </a:r>
            <a:endParaRPr sz="2600">
              <a:latin typeface="Calibri"/>
              <a:ea typeface="Calibri"/>
              <a:cs typeface="Calibri"/>
              <a:sym typeface="Calibri"/>
            </a:endParaRPr>
          </a:p>
          <a:p>
            <a:pPr marL="457200" lvl="0" indent="0" algn="ctr" rtl="0">
              <a:spcBef>
                <a:spcPts val="0"/>
              </a:spcBef>
              <a:spcAft>
                <a:spcPts val="0"/>
              </a:spcAft>
              <a:buNone/>
            </a:pPr>
            <a:endParaRPr sz="2600">
              <a:latin typeface="Calibri"/>
              <a:ea typeface="Calibri"/>
              <a:cs typeface="Calibri"/>
              <a:sym typeface="Calibri"/>
            </a:endParaRPr>
          </a:p>
          <a:p>
            <a:pPr marL="457200" lvl="0" indent="-393700" algn="ctr" rtl="0">
              <a:spcBef>
                <a:spcPts val="0"/>
              </a:spcBef>
              <a:spcAft>
                <a:spcPts val="0"/>
              </a:spcAft>
              <a:buSzPts val="2600"/>
              <a:buFont typeface="Calibri"/>
              <a:buAutoNum type="arabicPeriod"/>
            </a:pPr>
            <a:r>
              <a:rPr lang="en-US" sz="2600">
                <a:latin typeface="Calibri"/>
                <a:ea typeface="Calibri"/>
                <a:cs typeface="Calibri"/>
                <a:sym typeface="Calibri"/>
              </a:rPr>
              <a:t>Respect privacy and the collective good</a:t>
            </a:r>
            <a:endParaRPr sz="2600">
              <a:latin typeface="Calibri"/>
              <a:ea typeface="Calibri"/>
              <a:cs typeface="Calibri"/>
              <a:sym typeface="Calibri"/>
            </a:endParaRPr>
          </a:p>
          <a:p>
            <a:pPr marL="457200" lvl="0" indent="0" algn="ctr" rtl="0">
              <a:spcBef>
                <a:spcPts val="0"/>
              </a:spcBef>
              <a:spcAft>
                <a:spcPts val="0"/>
              </a:spcAft>
              <a:buNone/>
            </a:pPr>
            <a:endParaRPr sz="2600">
              <a:latin typeface="Calibri"/>
              <a:ea typeface="Calibri"/>
              <a:cs typeface="Calibri"/>
              <a:sym typeface="Calibri"/>
            </a:endParaRPr>
          </a:p>
          <a:p>
            <a:pPr marL="457200" lvl="0" indent="-393700" algn="ctr" rtl="0">
              <a:spcBef>
                <a:spcPts val="0"/>
              </a:spcBef>
              <a:spcAft>
                <a:spcPts val="0"/>
              </a:spcAft>
              <a:buSzPts val="2600"/>
              <a:buFont typeface="Calibri"/>
              <a:buAutoNum type="arabicPeriod"/>
            </a:pPr>
            <a:r>
              <a:rPr lang="en-US" sz="2600">
                <a:latin typeface="Calibri"/>
                <a:ea typeface="Calibri"/>
                <a:cs typeface="Calibri"/>
                <a:sym typeface="Calibri"/>
              </a:rPr>
              <a:t>Unintended consequences of AI are design opportunities</a:t>
            </a:r>
            <a:endParaRPr sz="2600">
              <a:latin typeface="Calibri"/>
              <a:ea typeface="Calibri"/>
              <a:cs typeface="Calibri"/>
              <a:sym typeface="Calibri"/>
            </a:endParaRPr>
          </a:p>
        </p:txBody>
      </p:sp>
      <p:sp>
        <p:nvSpPr>
          <p:cNvPr id="275" name="Google Shape;275;g107d005571a_0_19"/>
          <p:cNvSpPr/>
          <p:nvPr/>
        </p:nvSpPr>
        <p:spPr>
          <a:xfrm>
            <a:off x="10137100" y="3281950"/>
            <a:ext cx="6726900" cy="5403000"/>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6" name="Google Shape;276;g107d005571a_0_19"/>
          <p:cNvPicPr preferRelativeResize="0"/>
          <p:nvPr/>
        </p:nvPicPr>
        <p:blipFill>
          <a:blip r:embed="rId4">
            <a:alphaModFix/>
          </a:blip>
          <a:stretch>
            <a:fillRect/>
          </a:stretch>
        </p:blipFill>
        <p:spPr>
          <a:xfrm>
            <a:off x="15586625" y="2950150"/>
            <a:ext cx="1277375" cy="1277375"/>
          </a:xfrm>
          <a:prstGeom prst="rect">
            <a:avLst/>
          </a:prstGeom>
          <a:noFill/>
          <a:ln>
            <a:noFill/>
          </a:ln>
        </p:spPr>
      </p:pic>
      <p:sp>
        <p:nvSpPr>
          <p:cNvPr id="10" name="Google Shape;162;g107d005571a_2_7">
            <a:extLst>
              <a:ext uri="{FF2B5EF4-FFF2-40B4-BE49-F238E27FC236}">
                <a16:creationId xmlns:a16="http://schemas.microsoft.com/office/drawing/2014/main" id="{720815AD-1B0D-4A83-9A40-63445C30508C}"/>
              </a:ext>
            </a:extLst>
          </p:cNvPr>
          <p:cNvSpPr txBox="1">
            <a:spLocks noGrp="1"/>
          </p:cNvSpPr>
          <p:nvPr>
            <p:ph type="sldNum" idx="12"/>
          </p:nvPr>
        </p:nvSpPr>
        <p:spPr>
          <a:xfrm>
            <a:off x="439528" y="9713383"/>
            <a:ext cx="589721" cy="5232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1F1F1"/>
              </a:buClr>
              <a:buSzPts val="2800"/>
              <a:buFont typeface="Calibri"/>
              <a:buNone/>
            </a:pPr>
            <a:fld id="{00000000-1234-1234-1234-123412341234}" type="slidenum">
              <a:rPr lang="en-US" sz="2800">
                <a:solidFill>
                  <a:srgbClr val="F1F1F1"/>
                </a:solidFill>
              </a:rPr>
              <a:t>12</a:t>
            </a:fld>
            <a:endParaRPr dirty="0"/>
          </a:p>
        </p:txBody>
      </p:sp>
      <p:pic>
        <p:nvPicPr>
          <p:cNvPr id="11" name="Google Shape;164;g107d005571a_2_7">
            <a:extLst>
              <a:ext uri="{FF2B5EF4-FFF2-40B4-BE49-F238E27FC236}">
                <a16:creationId xmlns:a16="http://schemas.microsoft.com/office/drawing/2014/main" id="{9B091D6D-4EFB-49CD-9EBA-AA78A39019E6}"/>
              </a:ext>
            </a:extLst>
          </p:cNvPr>
          <p:cNvPicPr preferRelativeResize="0"/>
          <p:nvPr/>
        </p:nvPicPr>
        <p:blipFill rotWithShape="1">
          <a:blip r:embed="rId5">
            <a:alphaModFix/>
          </a:blip>
          <a:srcRect t="28379" b="31474"/>
          <a:stretch/>
        </p:blipFill>
        <p:spPr>
          <a:xfrm>
            <a:off x="1115525" y="9582900"/>
            <a:ext cx="2431525" cy="976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108508a29e3_0_81"/>
          <p:cNvSpPr txBox="1">
            <a:spLocks noGrp="1"/>
          </p:cNvSpPr>
          <p:nvPr>
            <p:ph type="body" idx="1"/>
          </p:nvPr>
        </p:nvSpPr>
        <p:spPr>
          <a:xfrm>
            <a:off x="431125" y="3987354"/>
            <a:ext cx="17229600" cy="5468100"/>
          </a:xfrm>
          <a:prstGeom prst="rect">
            <a:avLst/>
          </a:prstGeom>
          <a:noFill/>
          <a:ln>
            <a:noFill/>
          </a:ln>
        </p:spPr>
        <p:txBody>
          <a:bodyPr spcFirstLastPara="1" wrap="square" lIns="0" tIns="0" rIns="0" bIns="0" anchor="t" anchorCtr="0">
            <a:noAutofit/>
          </a:bodyPr>
          <a:lstStyle/>
          <a:p>
            <a:pPr marL="0" lvl="0" indent="0" algn="l" rtl="0">
              <a:lnSpc>
                <a:spcPct val="98863"/>
              </a:lnSpc>
              <a:spcBef>
                <a:spcPts val="0"/>
              </a:spcBef>
              <a:spcAft>
                <a:spcPts val="0"/>
              </a:spcAft>
              <a:buClr>
                <a:srgbClr val="2D2E2C"/>
              </a:buClr>
              <a:buSzPts val="8800"/>
              <a:buFont typeface="Calibri"/>
              <a:buNone/>
            </a:pPr>
            <a:endParaRPr/>
          </a:p>
          <a:p>
            <a:pPr marL="0" lvl="0" indent="0" algn="l" rtl="0">
              <a:lnSpc>
                <a:spcPct val="98863"/>
              </a:lnSpc>
              <a:spcBef>
                <a:spcPts val="0"/>
              </a:spcBef>
              <a:spcAft>
                <a:spcPts val="0"/>
              </a:spcAft>
              <a:buClr>
                <a:srgbClr val="2D2E2C"/>
              </a:buClr>
              <a:buSzPts val="8800"/>
              <a:buFont typeface="Calibri"/>
              <a:buNone/>
            </a:pPr>
            <a:endParaRPr/>
          </a:p>
          <a:p>
            <a:pPr marL="0" lvl="0" indent="0" algn="l" rtl="0">
              <a:lnSpc>
                <a:spcPct val="98863"/>
              </a:lnSpc>
              <a:spcBef>
                <a:spcPts val="0"/>
              </a:spcBef>
              <a:spcAft>
                <a:spcPts val="0"/>
              </a:spcAft>
              <a:buClr>
                <a:srgbClr val="2D2E2C"/>
              </a:buClr>
              <a:buSzPts val="8800"/>
              <a:buFont typeface="Calibri"/>
              <a:buNone/>
            </a:pPr>
            <a:endParaRPr/>
          </a:p>
          <a:p>
            <a:pPr marL="0" lvl="0" indent="0" algn="l" rtl="0">
              <a:lnSpc>
                <a:spcPct val="98863"/>
              </a:lnSpc>
              <a:spcBef>
                <a:spcPts val="0"/>
              </a:spcBef>
              <a:spcAft>
                <a:spcPts val="0"/>
              </a:spcAft>
              <a:buClr>
                <a:srgbClr val="2D2E2C"/>
              </a:buClr>
              <a:buSzPts val="8800"/>
              <a:buFont typeface="Calibri"/>
              <a:buNone/>
            </a:pPr>
            <a:endParaRPr/>
          </a:p>
        </p:txBody>
      </p:sp>
      <p:sp>
        <p:nvSpPr>
          <p:cNvPr id="282" name="Google Shape;282;g108508a29e3_0_81"/>
          <p:cNvSpPr txBox="1">
            <a:spLocks noGrp="1"/>
          </p:cNvSpPr>
          <p:nvPr>
            <p:ph type="sldNum" idx="12"/>
          </p:nvPr>
        </p:nvSpPr>
        <p:spPr>
          <a:xfrm>
            <a:off x="199106" y="9720987"/>
            <a:ext cx="530700" cy="5232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1F1F1"/>
              </a:buClr>
              <a:buSzPts val="2800"/>
              <a:buFont typeface="Calibri"/>
              <a:buNone/>
            </a:pPr>
            <a:fld id="{00000000-1234-1234-1234-123412341234}" type="slidenum">
              <a:rPr lang="en-US" sz="2800">
                <a:solidFill>
                  <a:srgbClr val="F1F1F1"/>
                </a:solidFill>
              </a:rPr>
              <a:t>13</a:t>
            </a:fld>
            <a:endParaRPr/>
          </a:p>
        </p:txBody>
      </p:sp>
      <p:sp>
        <p:nvSpPr>
          <p:cNvPr id="283" name="Google Shape;283;g108508a29e3_0_81"/>
          <p:cNvSpPr txBox="1"/>
          <p:nvPr/>
        </p:nvSpPr>
        <p:spPr>
          <a:xfrm>
            <a:off x="6916605" y="1909532"/>
            <a:ext cx="6954900" cy="569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3100" b="0" i="1" u="sng" strike="noStrike" cap="none">
              <a:solidFill>
                <a:srgbClr val="000000"/>
              </a:solidFill>
              <a:latin typeface="Calibri"/>
              <a:ea typeface="Calibri"/>
              <a:cs typeface="Calibri"/>
              <a:sym typeface="Calibri"/>
            </a:endParaRPr>
          </a:p>
        </p:txBody>
      </p:sp>
      <p:sp>
        <p:nvSpPr>
          <p:cNvPr id="284" name="Google Shape;284;g108508a29e3_0_81"/>
          <p:cNvSpPr txBox="1"/>
          <p:nvPr/>
        </p:nvSpPr>
        <p:spPr>
          <a:xfrm>
            <a:off x="5258872" y="1931047"/>
            <a:ext cx="18726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2800" b="1">
              <a:latin typeface="Calibri"/>
              <a:ea typeface="Calibri"/>
              <a:cs typeface="Calibri"/>
              <a:sym typeface="Calibri"/>
            </a:endParaRPr>
          </a:p>
          <a:p>
            <a:pPr marL="0" marR="0" lvl="0" indent="0" algn="ctr" rtl="0">
              <a:lnSpc>
                <a:spcPct val="100000"/>
              </a:lnSpc>
              <a:spcBef>
                <a:spcPts val="0"/>
              </a:spcBef>
              <a:spcAft>
                <a:spcPts val="0"/>
              </a:spcAft>
              <a:buNone/>
            </a:pPr>
            <a:endParaRPr sz="2800" b="1">
              <a:latin typeface="Calibri"/>
              <a:ea typeface="Calibri"/>
              <a:cs typeface="Calibri"/>
              <a:sym typeface="Calibri"/>
            </a:endParaRPr>
          </a:p>
        </p:txBody>
      </p:sp>
      <p:sp>
        <p:nvSpPr>
          <p:cNvPr id="285" name="Google Shape;285;g108508a29e3_0_81"/>
          <p:cNvSpPr txBox="1"/>
          <p:nvPr/>
        </p:nvSpPr>
        <p:spPr>
          <a:xfrm>
            <a:off x="960853" y="6252061"/>
            <a:ext cx="1638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a:p>
        </p:txBody>
      </p:sp>
      <p:sp>
        <p:nvSpPr>
          <p:cNvPr id="286" name="Google Shape;286;g108508a29e3_0_81"/>
          <p:cNvSpPr txBox="1"/>
          <p:nvPr/>
        </p:nvSpPr>
        <p:spPr>
          <a:xfrm>
            <a:off x="1991138" y="4069087"/>
            <a:ext cx="7104300" cy="4325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a:solidFill>
                  <a:srgbClr val="292929"/>
                </a:solidFill>
                <a:latin typeface="Calibri"/>
                <a:ea typeface="Calibri"/>
                <a:cs typeface="Calibri"/>
                <a:sym typeface="Calibri"/>
              </a:rPr>
              <a:t>F</a:t>
            </a:r>
            <a:r>
              <a:rPr lang="en-US" sz="4000" b="1">
                <a:solidFill>
                  <a:srgbClr val="292929"/>
                </a:solidFill>
                <a:latin typeface="Calibri"/>
                <a:ea typeface="Calibri"/>
                <a:cs typeface="Calibri"/>
                <a:sym typeface="Calibri"/>
              </a:rPr>
              <a:t>acial expression detection</a:t>
            </a:r>
            <a:endParaRPr sz="4000">
              <a:solidFill>
                <a:srgbClr val="292929"/>
              </a:solidFill>
              <a:latin typeface="Calibri"/>
              <a:ea typeface="Calibri"/>
              <a:cs typeface="Calibri"/>
              <a:sym typeface="Calibri"/>
            </a:endParaRPr>
          </a:p>
          <a:p>
            <a:pPr marL="0" marR="0" lvl="0" indent="0" algn="ctr" rtl="0">
              <a:lnSpc>
                <a:spcPct val="100000"/>
              </a:lnSpc>
              <a:spcBef>
                <a:spcPts val="0"/>
              </a:spcBef>
              <a:spcAft>
                <a:spcPts val="0"/>
              </a:spcAft>
              <a:buNone/>
            </a:pPr>
            <a:endParaRPr sz="240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r>
              <a:rPr lang="en-US" sz="3300" i="1" u="none" strike="noStrike" cap="none">
                <a:solidFill>
                  <a:srgbClr val="000000"/>
                </a:solidFill>
                <a:latin typeface="Calibri"/>
                <a:ea typeface="Calibri"/>
                <a:cs typeface="Calibri"/>
                <a:sym typeface="Calibri"/>
              </a:rPr>
              <a:t>«What if you can sense and respond to your users’ emotions (in real time)? </a:t>
            </a:r>
            <a:endParaRPr sz="3300" i="1">
              <a:latin typeface="Calibri"/>
              <a:ea typeface="Calibri"/>
              <a:cs typeface="Calibri"/>
              <a:sym typeface="Calibri"/>
            </a:endParaRPr>
          </a:p>
          <a:p>
            <a:pPr marL="0" marR="0" lvl="0" indent="0" algn="ctr" rtl="0">
              <a:lnSpc>
                <a:spcPct val="100000"/>
              </a:lnSpc>
              <a:spcBef>
                <a:spcPts val="0"/>
              </a:spcBef>
              <a:spcAft>
                <a:spcPts val="0"/>
              </a:spcAft>
              <a:buNone/>
            </a:pPr>
            <a:endParaRPr sz="2600">
              <a:latin typeface="Calibri"/>
              <a:ea typeface="Calibri"/>
              <a:cs typeface="Calibri"/>
              <a:sym typeface="Calibri"/>
            </a:endParaRPr>
          </a:p>
          <a:p>
            <a:pPr marL="0" marR="0" lvl="0" indent="0" algn="ctr" rtl="0">
              <a:lnSpc>
                <a:spcPct val="100000"/>
              </a:lnSpc>
              <a:spcBef>
                <a:spcPts val="0"/>
              </a:spcBef>
              <a:spcAft>
                <a:spcPts val="0"/>
              </a:spcAft>
              <a:buNone/>
            </a:pPr>
            <a:endParaRPr sz="2600">
              <a:latin typeface="Calibri"/>
              <a:ea typeface="Calibri"/>
              <a:cs typeface="Calibri"/>
              <a:sym typeface="Calibri"/>
            </a:endParaRPr>
          </a:p>
          <a:p>
            <a:pPr marL="0" marR="0" lvl="0" indent="0" algn="ctr" rtl="0">
              <a:lnSpc>
                <a:spcPct val="100000"/>
              </a:lnSpc>
              <a:spcBef>
                <a:spcPts val="0"/>
              </a:spcBef>
              <a:spcAft>
                <a:spcPts val="0"/>
              </a:spcAft>
              <a:buNone/>
            </a:pPr>
            <a:r>
              <a:rPr lang="en-US" sz="3100" i="0" u="none" strike="noStrike" cap="none">
                <a:solidFill>
                  <a:srgbClr val="000000"/>
                </a:solidFill>
                <a:latin typeface="Calibri"/>
                <a:ea typeface="Calibri"/>
                <a:cs typeface="Calibri"/>
                <a:sym typeface="Calibri"/>
              </a:rPr>
              <a:t>&gt; It can be useful in order to </a:t>
            </a:r>
            <a:r>
              <a:rPr lang="en-US" sz="3100" b="1" i="1" u="none" strike="noStrike" cap="none">
                <a:solidFill>
                  <a:srgbClr val="292929"/>
                </a:solidFill>
                <a:latin typeface="Calibri"/>
                <a:ea typeface="Calibri"/>
                <a:cs typeface="Calibri"/>
                <a:sym typeface="Calibri"/>
              </a:rPr>
              <a:t>recognise moments of difficulties while reading and studying</a:t>
            </a:r>
            <a:r>
              <a:rPr lang="en-US" sz="3100" i="0" u="none" strike="noStrike" cap="none">
                <a:solidFill>
                  <a:srgbClr val="000000"/>
                </a:solidFill>
                <a:latin typeface="Calibri"/>
                <a:ea typeface="Calibri"/>
                <a:cs typeface="Calibri"/>
                <a:sym typeface="Calibri"/>
              </a:rPr>
              <a:t> in the class or at home  </a:t>
            </a:r>
            <a:endParaRPr sz="1700">
              <a:latin typeface="Calibri"/>
              <a:ea typeface="Calibri"/>
              <a:cs typeface="Calibri"/>
              <a:sym typeface="Calibri"/>
            </a:endParaRPr>
          </a:p>
        </p:txBody>
      </p:sp>
      <p:sp>
        <p:nvSpPr>
          <p:cNvPr id="287" name="Google Shape;287;g108508a29e3_0_81"/>
          <p:cNvSpPr txBox="1"/>
          <p:nvPr/>
        </p:nvSpPr>
        <p:spPr>
          <a:xfrm>
            <a:off x="9755275" y="4069075"/>
            <a:ext cx="7440300" cy="4525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a:solidFill>
                  <a:srgbClr val="292929"/>
                </a:solidFill>
                <a:latin typeface="Calibri"/>
                <a:ea typeface="Calibri"/>
                <a:cs typeface="Calibri"/>
                <a:sym typeface="Calibri"/>
              </a:rPr>
              <a:t>N</a:t>
            </a:r>
            <a:r>
              <a:rPr lang="en-US" sz="4000" b="1">
                <a:solidFill>
                  <a:srgbClr val="292929"/>
                </a:solidFill>
                <a:latin typeface="Calibri"/>
                <a:ea typeface="Calibri"/>
                <a:cs typeface="Calibri"/>
                <a:sym typeface="Calibri"/>
              </a:rPr>
              <a:t>atural Language Processing - N</a:t>
            </a:r>
            <a:r>
              <a:rPr lang="en-US" sz="4000" b="1" i="0" u="none" strike="noStrike" cap="none">
                <a:solidFill>
                  <a:srgbClr val="292929"/>
                </a:solidFill>
                <a:latin typeface="Calibri"/>
                <a:ea typeface="Calibri"/>
                <a:cs typeface="Calibri"/>
                <a:sym typeface="Calibri"/>
              </a:rPr>
              <a:t>LP</a:t>
            </a:r>
            <a:endParaRPr sz="2600">
              <a:solidFill>
                <a:srgbClr val="292929"/>
              </a:solidFill>
              <a:latin typeface="Calibri"/>
              <a:ea typeface="Calibri"/>
              <a:cs typeface="Calibri"/>
              <a:sym typeface="Calibri"/>
            </a:endParaRPr>
          </a:p>
          <a:p>
            <a:pPr marL="0" marR="0" lvl="0" indent="0" algn="ctr" rtl="0">
              <a:lnSpc>
                <a:spcPct val="100000"/>
              </a:lnSpc>
              <a:spcBef>
                <a:spcPts val="0"/>
              </a:spcBef>
              <a:spcAft>
                <a:spcPts val="0"/>
              </a:spcAft>
              <a:buNone/>
            </a:pPr>
            <a:endParaRPr sz="2800" b="1" i="0" u="none" strike="noStrike" cap="none">
              <a:solidFill>
                <a:srgbClr val="C00000"/>
              </a:solidFill>
              <a:latin typeface="Calibri"/>
              <a:ea typeface="Calibri"/>
              <a:cs typeface="Calibri"/>
              <a:sym typeface="Calibri"/>
            </a:endParaRPr>
          </a:p>
          <a:p>
            <a:pPr marL="0" marR="0" lvl="0" indent="0" algn="ctr" rtl="0">
              <a:lnSpc>
                <a:spcPct val="100000"/>
              </a:lnSpc>
              <a:spcBef>
                <a:spcPts val="0"/>
              </a:spcBef>
              <a:spcAft>
                <a:spcPts val="0"/>
              </a:spcAft>
              <a:buNone/>
            </a:pPr>
            <a:r>
              <a:rPr lang="en-US" sz="3200" i="1" u="none" strike="noStrike" cap="none">
                <a:solidFill>
                  <a:srgbClr val="000000"/>
                </a:solidFill>
                <a:latin typeface="Calibri"/>
                <a:ea typeface="Calibri"/>
                <a:cs typeface="Calibri"/>
                <a:sym typeface="Calibri"/>
              </a:rPr>
              <a:t>«What if you can convert across any data type?»</a:t>
            </a:r>
            <a:endParaRPr sz="3200" i="1">
              <a:latin typeface="Calibri"/>
              <a:ea typeface="Calibri"/>
              <a:cs typeface="Calibri"/>
              <a:sym typeface="Calibri"/>
            </a:endParaRPr>
          </a:p>
          <a:p>
            <a:pPr marL="0" marR="0" lvl="0" indent="0" algn="ctr" rtl="0">
              <a:lnSpc>
                <a:spcPct val="100000"/>
              </a:lnSpc>
              <a:spcBef>
                <a:spcPts val="0"/>
              </a:spcBef>
              <a:spcAft>
                <a:spcPts val="0"/>
              </a:spcAft>
              <a:buNone/>
            </a:pPr>
            <a:endParaRPr sz="320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r>
              <a:rPr lang="en-US" sz="3100" i="0" u="none" strike="noStrike" cap="none">
                <a:solidFill>
                  <a:srgbClr val="000000"/>
                </a:solidFill>
                <a:latin typeface="Calibri"/>
                <a:ea typeface="Calibri"/>
                <a:cs typeface="Calibri"/>
                <a:sym typeface="Calibri"/>
              </a:rPr>
              <a:t>&gt; It could be used to </a:t>
            </a:r>
            <a:r>
              <a:rPr lang="en-US" sz="3100" b="1" i="1" u="none" strike="noStrike" cap="none">
                <a:solidFill>
                  <a:srgbClr val="292929"/>
                </a:solidFill>
                <a:latin typeface="Calibri"/>
                <a:ea typeface="Calibri"/>
                <a:cs typeface="Calibri"/>
                <a:sym typeface="Calibri"/>
              </a:rPr>
              <a:t>pass from written text to speech language</a:t>
            </a:r>
            <a:r>
              <a:rPr lang="en-US" sz="3100" i="0" u="none" strike="noStrike" cap="none">
                <a:solidFill>
                  <a:srgbClr val="000000"/>
                </a:solidFill>
                <a:latin typeface="Calibri"/>
                <a:ea typeface="Calibri"/>
                <a:cs typeface="Calibri"/>
                <a:sym typeface="Calibri"/>
              </a:rPr>
              <a:t>, using text-to-speech systems when detecting  difficulties in reading</a:t>
            </a:r>
            <a:endParaRPr sz="1700">
              <a:latin typeface="Calibri"/>
              <a:ea typeface="Calibri"/>
              <a:cs typeface="Calibri"/>
              <a:sym typeface="Calibri"/>
            </a:endParaRPr>
          </a:p>
        </p:txBody>
      </p:sp>
      <p:sp>
        <p:nvSpPr>
          <p:cNvPr id="288" name="Google Shape;288;g108508a29e3_0_81"/>
          <p:cNvSpPr txBox="1"/>
          <p:nvPr/>
        </p:nvSpPr>
        <p:spPr>
          <a:xfrm>
            <a:off x="3671900" y="496425"/>
            <a:ext cx="12285900" cy="1062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300">
                <a:solidFill>
                  <a:srgbClr val="2D2E2C"/>
                </a:solidFill>
                <a:latin typeface="Calibri"/>
                <a:ea typeface="Calibri"/>
                <a:cs typeface="Calibri"/>
                <a:sym typeface="Calibri"/>
              </a:rPr>
              <a:t>Solution identification- Results</a:t>
            </a:r>
            <a:r>
              <a:rPr lang="en-US" sz="4900" b="1" i="1">
                <a:latin typeface="Calibri"/>
                <a:ea typeface="Calibri"/>
                <a:cs typeface="Calibri"/>
                <a:sym typeface="Calibri"/>
              </a:rPr>
              <a:t> </a:t>
            </a:r>
            <a:endParaRPr sz="2300" b="1" i="1"/>
          </a:p>
        </p:txBody>
      </p:sp>
      <p:sp>
        <p:nvSpPr>
          <p:cNvPr id="289" name="Google Shape;289;g108508a29e3_0_81"/>
          <p:cNvSpPr txBox="1"/>
          <p:nvPr/>
        </p:nvSpPr>
        <p:spPr>
          <a:xfrm>
            <a:off x="5258872" y="2634572"/>
            <a:ext cx="1872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a:p>
        </p:txBody>
      </p:sp>
      <p:sp>
        <p:nvSpPr>
          <p:cNvPr id="290" name="Google Shape;290;g108508a29e3_0_81"/>
          <p:cNvSpPr txBox="1"/>
          <p:nvPr/>
        </p:nvSpPr>
        <p:spPr>
          <a:xfrm>
            <a:off x="5859572" y="1909525"/>
            <a:ext cx="8764500" cy="1523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100" i="1" u="sng">
                <a:latin typeface="Calibri"/>
                <a:ea typeface="Calibri"/>
                <a:cs typeface="Calibri"/>
                <a:sym typeface="Calibri"/>
              </a:rPr>
              <a:t>Target user</a:t>
            </a:r>
            <a:r>
              <a:rPr lang="en-US" sz="3100">
                <a:latin typeface="Calibri"/>
                <a:ea typeface="Calibri"/>
                <a:cs typeface="Calibri"/>
                <a:sym typeface="Calibri"/>
              </a:rPr>
              <a:t>: students with visual impairment</a:t>
            </a:r>
            <a:endParaRPr sz="3100">
              <a:latin typeface="Calibri"/>
              <a:ea typeface="Calibri"/>
              <a:cs typeface="Calibri"/>
              <a:sym typeface="Calibri"/>
            </a:endParaRPr>
          </a:p>
          <a:p>
            <a:pPr marL="0" marR="0" lvl="0" indent="0" algn="l" rtl="0">
              <a:lnSpc>
                <a:spcPct val="100000"/>
              </a:lnSpc>
              <a:spcBef>
                <a:spcPts val="0"/>
              </a:spcBef>
              <a:spcAft>
                <a:spcPts val="0"/>
              </a:spcAft>
              <a:buNone/>
            </a:pPr>
            <a:endParaRPr sz="3100" i="1" u="sng">
              <a:latin typeface="Calibri"/>
              <a:ea typeface="Calibri"/>
              <a:cs typeface="Calibri"/>
              <a:sym typeface="Calibri"/>
            </a:endParaRPr>
          </a:p>
          <a:p>
            <a:pPr marL="0" marR="0" lvl="0" indent="0" algn="l" rtl="0">
              <a:lnSpc>
                <a:spcPct val="100000"/>
              </a:lnSpc>
              <a:spcBef>
                <a:spcPts val="0"/>
              </a:spcBef>
              <a:spcAft>
                <a:spcPts val="0"/>
              </a:spcAft>
              <a:buNone/>
            </a:pPr>
            <a:r>
              <a:rPr lang="en-US" sz="3100" i="1" u="sng">
                <a:latin typeface="Calibri"/>
                <a:ea typeface="Calibri"/>
                <a:cs typeface="Calibri"/>
                <a:sym typeface="Calibri"/>
              </a:rPr>
              <a:t>Need:</a:t>
            </a:r>
            <a:r>
              <a:rPr lang="en-US" sz="3100" i="1">
                <a:latin typeface="Calibri"/>
                <a:ea typeface="Calibri"/>
                <a:cs typeface="Calibri"/>
                <a:sym typeface="Calibri"/>
              </a:rPr>
              <a:t> </a:t>
            </a:r>
            <a:r>
              <a:rPr lang="en-US" sz="3100">
                <a:latin typeface="Calibri"/>
                <a:ea typeface="Calibri"/>
                <a:cs typeface="Calibri"/>
                <a:sym typeface="Calibri"/>
              </a:rPr>
              <a:t>equal education </a:t>
            </a:r>
            <a:endParaRPr sz="3100">
              <a:latin typeface="Calibri"/>
              <a:ea typeface="Calibri"/>
              <a:cs typeface="Calibri"/>
              <a:sym typeface="Calibri"/>
            </a:endParaRPr>
          </a:p>
        </p:txBody>
      </p:sp>
      <p:pic>
        <p:nvPicPr>
          <p:cNvPr id="291" name="Google Shape;291;g108508a29e3_0_81"/>
          <p:cNvPicPr preferRelativeResize="0"/>
          <p:nvPr/>
        </p:nvPicPr>
        <p:blipFill>
          <a:blip r:embed="rId3">
            <a:alphaModFix/>
          </a:blip>
          <a:stretch>
            <a:fillRect/>
          </a:stretch>
        </p:blipFill>
        <p:spPr>
          <a:xfrm>
            <a:off x="16334676" y="8129400"/>
            <a:ext cx="1326050" cy="1326050"/>
          </a:xfrm>
          <a:prstGeom prst="rect">
            <a:avLst/>
          </a:prstGeom>
          <a:noFill/>
          <a:ln>
            <a:noFill/>
          </a:ln>
        </p:spPr>
      </p:pic>
      <p:pic>
        <p:nvPicPr>
          <p:cNvPr id="292" name="Google Shape;292;g108508a29e3_0_81"/>
          <p:cNvPicPr preferRelativeResize="0"/>
          <p:nvPr/>
        </p:nvPicPr>
        <p:blipFill>
          <a:blip r:embed="rId4">
            <a:alphaModFix/>
          </a:blip>
          <a:stretch>
            <a:fillRect/>
          </a:stretch>
        </p:blipFill>
        <p:spPr>
          <a:xfrm>
            <a:off x="816975" y="4002601"/>
            <a:ext cx="1456292" cy="1326050"/>
          </a:xfrm>
          <a:prstGeom prst="rect">
            <a:avLst/>
          </a:prstGeom>
          <a:noFill/>
          <a:ln>
            <a:noFill/>
          </a:ln>
        </p:spPr>
      </p:pic>
      <p:pic>
        <p:nvPicPr>
          <p:cNvPr id="293" name="Google Shape;293;g108508a29e3_0_81"/>
          <p:cNvPicPr preferRelativeResize="0"/>
          <p:nvPr/>
        </p:nvPicPr>
        <p:blipFill>
          <a:blip r:embed="rId5">
            <a:alphaModFix/>
          </a:blip>
          <a:stretch>
            <a:fillRect/>
          </a:stretch>
        </p:blipFill>
        <p:spPr>
          <a:xfrm>
            <a:off x="1546050" y="379225"/>
            <a:ext cx="2255350" cy="2255350"/>
          </a:xfrm>
          <a:prstGeom prst="rect">
            <a:avLst/>
          </a:prstGeom>
          <a:noFill/>
          <a:ln>
            <a:noFill/>
          </a:ln>
        </p:spPr>
      </p:pic>
      <p:pic>
        <p:nvPicPr>
          <p:cNvPr id="15" name="Google Shape;164;g107d005571a_2_7">
            <a:extLst>
              <a:ext uri="{FF2B5EF4-FFF2-40B4-BE49-F238E27FC236}">
                <a16:creationId xmlns:a16="http://schemas.microsoft.com/office/drawing/2014/main" id="{AA5FCF0D-BC56-4D30-8BEB-12DD5EFB8F69}"/>
              </a:ext>
            </a:extLst>
          </p:cNvPr>
          <p:cNvPicPr preferRelativeResize="0"/>
          <p:nvPr/>
        </p:nvPicPr>
        <p:blipFill rotWithShape="1">
          <a:blip r:embed="rId6">
            <a:alphaModFix/>
          </a:blip>
          <a:srcRect t="28379" b="31474"/>
          <a:stretch/>
        </p:blipFill>
        <p:spPr>
          <a:xfrm>
            <a:off x="1115525" y="9582900"/>
            <a:ext cx="2431525" cy="976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108508a29e3_0_167"/>
          <p:cNvSpPr txBox="1">
            <a:spLocks noGrp="1"/>
          </p:cNvSpPr>
          <p:nvPr>
            <p:ph type="body" idx="1"/>
          </p:nvPr>
        </p:nvSpPr>
        <p:spPr>
          <a:xfrm>
            <a:off x="1691100" y="1467425"/>
            <a:ext cx="6035700" cy="11697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Clr>
                <a:srgbClr val="292929"/>
              </a:buClr>
              <a:buSzPts val="5300"/>
              <a:buFont typeface="Calibri"/>
              <a:buNone/>
            </a:pPr>
            <a:r>
              <a:rPr lang="en-US" sz="3800" b="1">
                <a:solidFill>
                  <a:srgbClr val="292929"/>
                </a:solidFill>
              </a:rPr>
              <a:t>NATURAL LANGUAGE PROCESSING</a:t>
            </a:r>
            <a:endParaRPr sz="3800" b="1"/>
          </a:p>
        </p:txBody>
      </p:sp>
      <p:sp>
        <p:nvSpPr>
          <p:cNvPr id="299" name="Google Shape;299;g108508a29e3_0_167"/>
          <p:cNvSpPr txBox="1">
            <a:spLocks noGrp="1"/>
          </p:cNvSpPr>
          <p:nvPr>
            <p:ph type="body" idx="3"/>
          </p:nvPr>
        </p:nvSpPr>
        <p:spPr>
          <a:xfrm>
            <a:off x="807650" y="3201747"/>
            <a:ext cx="6572100" cy="3170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None/>
            </a:pPr>
            <a:endParaRPr/>
          </a:p>
          <a:p>
            <a:pPr marL="0" lvl="0" indent="0" algn="ctr" rtl="0">
              <a:spcBef>
                <a:spcPts val="0"/>
              </a:spcBef>
              <a:spcAft>
                <a:spcPts val="0"/>
              </a:spcAft>
              <a:buNone/>
            </a:pPr>
            <a:r>
              <a:rPr lang="en-US" sz="3600" b="1"/>
              <a:t>Text-to-Speech Systems</a:t>
            </a:r>
            <a:endParaRPr sz="3200"/>
          </a:p>
          <a:p>
            <a:pPr marL="0" lvl="0" indent="0" algn="l" rtl="0">
              <a:lnSpc>
                <a:spcPct val="100000"/>
              </a:lnSpc>
              <a:spcBef>
                <a:spcPts val="0"/>
              </a:spcBef>
              <a:spcAft>
                <a:spcPts val="0"/>
              </a:spcAft>
              <a:buNone/>
            </a:pPr>
            <a:r>
              <a:rPr lang="en-US" sz="3200"/>
              <a:t>Automatically convert text to speech so that it can be understood easily by both blind and visually impaired people</a:t>
            </a:r>
            <a:endParaRPr sz="3200"/>
          </a:p>
          <a:p>
            <a:pPr marL="0" lvl="0" indent="0" algn="l" rtl="0">
              <a:lnSpc>
                <a:spcPct val="150000"/>
              </a:lnSpc>
              <a:spcBef>
                <a:spcPts val="0"/>
              </a:spcBef>
              <a:spcAft>
                <a:spcPts val="0"/>
              </a:spcAft>
              <a:buClr>
                <a:srgbClr val="292929"/>
              </a:buClr>
              <a:buSzPts val="2400"/>
              <a:buFont typeface="Calibri"/>
              <a:buNone/>
            </a:pPr>
            <a:endParaRPr sz="3200"/>
          </a:p>
        </p:txBody>
      </p:sp>
      <p:sp>
        <p:nvSpPr>
          <p:cNvPr id="300" name="Google Shape;300;g108508a29e3_0_167"/>
          <p:cNvSpPr txBox="1">
            <a:spLocks noGrp="1"/>
          </p:cNvSpPr>
          <p:nvPr>
            <p:ph type="sldNum" idx="12"/>
          </p:nvPr>
        </p:nvSpPr>
        <p:spPr>
          <a:xfrm>
            <a:off x="439526" y="9713375"/>
            <a:ext cx="635700" cy="5232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F1F1F1"/>
              </a:buClr>
              <a:buSzPts val="2800"/>
              <a:buFont typeface="Calibri"/>
              <a:buNone/>
            </a:pPr>
            <a:fld id="{00000000-1234-1234-1234-123412341234}" type="slidenum">
              <a:rPr lang="en-US"/>
              <a:t>14</a:t>
            </a:fld>
            <a:endParaRPr/>
          </a:p>
        </p:txBody>
      </p:sp>
      <p:sp>
        <p:nvSpPr>
          <p:cNvPr id="301" name="Google Shape;301;g108508a29e3_0_167"/>
          <p:cNvSpPr txBox="1"/>
          <p:nvPr/>
        </p:nvSpPr>
        <p:spPr>
          <a:xfrm>
            <a:off x="10419850" y="1421225"/>
            <a:ext cx="6770700" cy="677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800" b="1" i="0" u="none" strike="noStrike" cap="none">
                <a:solidFill>
                  <a:srgbClr val="292929"/>
                </a:solidFill>
                <a:latin typeface="Calibri"/>
                <a:ea typeface="Calibri"/>
                <a:cs typeface="Calibri"/>
                <a:sym typeface="Calibri"/>
              </a:rPr>
              <a:t>FACIAL EXPRESSION DETECTION</a:t>
            </a:r>
            <a:endParaRPr sz="1600" b="1">
              <a:solidFill>
                <a:srgbClr val="292929"/>
              </a:solidFill>
            </a:endParaRPr>
          </a:p>
        </p:txBody>
      </p:sp>
      <p:sp>
        <p:nvSpPr>
          <p:cNvPr id="302" name="Google Shape;302;g108508a29e3_0_167"/>
          <p:cNvSpPr txBox="1"/>
          <p:nvPr/>
        </p:nvSpPr>
        <p:spPr>
          <a:xfrm>
            <a:off x="10111000" y="5127775"/>
            <a:ext cx="7388400" cy="340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a:solidFill>
                  <a:srgbClr val="292929"/>
                </a:solidFill>
                <a:latin typeface="Calibri"/>
                <a:ea typeface="Calibri"/>
                <a:cs typeface="Calibri"/>
                <a:sym typeface="Calibri"/>
              </a:rPr>
              <a:t> </a:t>
            </a:r>
            <a:r>
              <a:rPr lang="en-US" sz="3500" b="1">
                <a:solidFill>
                  <a:srgbClr val="292929"/>
                </a:solidFill>
                <a:latin typeface="Calibri"/>
                <a:ea typeface="Calibri"/>
                <a:cs typeface="Calibri"/>
                <a:sym typeface="Calibri"/>
              </a:rPr>
              <a:t>Automatic text magnification</a:t>
            </a:r>
            <a:endParaRPr sz="3500" b="1">
              <a:solidFill>
                <a:srgbClr val="292929"/>
              </a:solidFill>
              <a:latin typeface="Calibri"/>
              <a:ea typeface="Calibri"/>
              <a:cs typeface="Calibri"/>
              <a:sym typeface="Calibri"/>
            </a:endParaRPr>
          </a:p>
          <a:p>
            <a:pPr marL="0" lvl="0" indent="0" algn="ctr" rtl="0">
              <a:spcBef>
                <a:spcPts val="0"/>
              </a:spcBef>
              <a:spcAft>
                <a:spcPts val="0"/>
              </a:spcAft>
              <a:buNone/>
            </a:pPr>
            <a:br>
              <a:rPr lang="en-US" sz="3200">
                <a:latin typeface="Calibri"/>
                <a:ea typeface="Calibri"/>
                <a:cs typeface="Calibri"/>
                <a:sym typeface="Calibri"/>
              </a:rPr>
            </a:br>
            <a:r>
              <a:rPr lang="en-US" sz="3200">
                <a:latin typeface="Calibri"/>
                <a:ea typeface="Calibri"/>
                <a:cs typeface="Calibri"/>
                <a:sym typeface="Calibri"/>
              </a:rPr>
              <a:t>While a visually impaired person reads a file (e.g., PDF) the system follows the movement of the eye and automatically enlarges the text.</a:t>
            </a:r>
            <a:endParaRPr sz="3200">
              <a:latin typeface="Calibri"/>
              <a:ea typeface="Calibri"/>
              <a:cs typeface="Calibri"/>
              <a:sym typeface="Calibri"/>
            </a:endParaRPr>
          </a:p>
          <a:p>
            <a:pPr marL="0" lvl="0" indent="0" algn="r" rtl="0">
              <a:spcBef>
                <a:spcPts val="0"/>
              </a:spcBef>
              <a:spcAft>
                <a:spcPts val="0"/>
              </a:spcAft>
              <a:buNone/>
            </a:pPr>
            <a:endParaRPr>
              <a:latin typeface="Calibri"/>
              <a:ea typeface="Calibri"/>
              <a:cs typeface="Calibri"/>
              <a:sym typeface="Calibri"/>
            </a:endParaRPr>
          </a:p>
        </p:txBody>
      </p:sp>
      <p:sp>
        <p:nvSpPr>
          <p:cNvPr id="303" name="Google Shape;303;g108508a29e3_0_167"/>
          <p:cNvSpPr txBox="1"/>
          <p:nvPr/>
        </p:nvSpPr>
        <p:spPr>
          <a:xfrm>
            <a:off x="9987400" y="2681400"/>
            <a:ext cx="7635600" cy="1863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US" sz="3500" b="1">
                <a:solidFill>
                  <a:srgbClr val="292929"/>
                </a:solidFill>
                <a:latin typeface="Calibri"/>
                <a:ea typeface="Calibri"/>
                <a:cs typeface="Calibri"/>
                <a:sym typeface="Calibri"/>
              </a:rPr>
              <a:t>Recognition of difficulties</a:t>
            </a:r>
            <a:br>
              <a:rPr lang="en-US" sz="3500">
                <a:solidFill>
                  <a:srgbClr val="292929"/>
                </a:solidFill>
                <a:latin typeface="Calibri"/>
                <a:ea typeface="Calibri"/>
                <a:cs typeface="Calibri"/>
                <a:sym typeface="Calibri"/>
              </a:rPr>
            </a:br>
            <a:r>
              <a:rPr lang="en-US" sz="3200">
                <a:latin typeface="Calibri"/>
                <a:ea typeface="Calibri"/>
                <a:cs typeface="Calibri"/>
                <a:sym typeface="Calibri"/>
              </a:rPr>
              <a:t> The system recognizes a </a:t>
            </a:r>
            <a:r>
              <a:rPr lang="en-US" sz="3200" i="1">
                <a:latin typeface="Calibri"/>
                <a:ea typeface="Calibri"/>
                <a:cs typeface="Calibri"/>
                <a:sym typeface="Calibri"/>
              </a:rPr>
              <a:t>trigger </a:t>
            </a:r>
            <a:r>
              <a:rPr lang="en-US" sz="3200">
                <a:latin typeface="Calibri"/>
                <a:ea typeface="Calibri"/>
                <a:cs typeface="Calibri"/>
                <a:sym typeface="Calibri"/>
              </a:rPr>
              <a:t>(an expression of difficulty) and helps the user</a:t>
            </a:r>
            <a:endParaRPr>
              <a:latin typeface="Calibri"/>
              <a:ea typeface="Calibri"/>
              <a:cs typeface="Calibri"/>
              <a:sym typeface="Calibri"/>
            </a:endParaRPr>
          </a:p>
        </p:txBody>
      </p:sp>
      <p:pic>
        <p:nvPicPr>
          <p:cNvPr id="304" name="Google Shape;304;g108508a29e3_0_167"/>
          <p:cNvPicPr preferRelativeResize="0"/>
          <p:nvPr/>
        </p:nvPicPr>
        <p:blipFill>
          <a:blip r:embed="rId3">
            <a:alphaModFix/>
          </a:blip>
          <a:stretch>
            <a:fillRect/>
          </a:stretch>
        </p:blipFill>
        <p:spPr>
          <a:xfrm>
            <a:off x="8220075" y="1278876"/>
            <a:ext cx="2215336" cy="2017200"/>
          </a:xfrm>
          <a:prstGeom prst="rect">
            <a:avLst/>
          </a:prstGeom>
          <a:noFill/>
          <a:ln>
            <a:noFill/>
          </a:ln>
        </p:spPr>
      </p:pic>
      <p:sp>
        <p:nvSpPr>
          <p:cNvPr id="305" name="Google Shape;305;g108508a29e3_0_167"/>
          <p:cNvSpPr txBox="1"/>
          <p:nvPr/>
        </p:nvSpPr>
        <p:spPr>
          <a:xfrm>
            <a:off x="3236125" y="128600"/>
            <a:ext cx="1213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306" name="Google Shape;306;g108508a29e3_0_167"/>
          <p:cNvPicPr preferRelativeResize="0"/>
          <p:nvPr/>
        </p:nvPicPr>
        <p:blipFill>
          <a:blip r:embed="rId4">
            <a:alphaModFix/>
          </a:blip>
          <a:stretch>
            <a:fillRect/>
          </a:stretch>
        </p:blipFill>
        <p:spPr>
          <a:xfrm>
            <a:off x="439527" y="1278875"/>
            <a:ext cx="1901850" cy="19018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07d005571a_0_23"/>
          <p:cNvSpPr txBox="1">
            <a:spLocks noGrp="1"/>
          </p:cNvSpPr>
          <p:nvPr>
            <p:ph type="body" idx="1"/>
          </p:nvPr>
        </p:nvSpPr>
        <p:spPr>
          <a:xfrm>
            <a:off x="4890796" y="279593"/>
            <a:ext cx="8685300" cy="9696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sz="6300"/>
              <a:t>A little recap…</a:t>
            </a:r>
            <a:endParaRPr sz="6300"/>
          </a:p>
        </p:txBody>
      </p:sp>
      <p:sp>
        <p:nvSpPr>
          <p:cNvPr id="312" name="Google Shape;312;g107d005571a_0_23"/>
          <p:cNvSpPr txBox="1"/>
          <p:nvPr/>
        </p:nvSpPr>
        <p:spPr>
          <a:xfrm>
            <a:off x="8652425" y="1641500"/>
            <a:ext cx="8935800" cy="748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3600"/>
              <a:buFont typeface="Arial"/>
              <a:buNone/>
            </a:pPr>
            <a:r>
              <a:rPr lang="en-US" sz="3500" b="1" i="1">
                <a:solidFill>
                  <a:srgbClr val="292929"/>
                </a:solidFill>
                <a:latin typeface="Calibri"/>
                <a:ea typeface="Calibri"/>
                <a:cs typeface="Calibri"/>
                <a:sym typeface="Calibri"/>
              </a:rPr>
              <a:t>Users + need</a:t>
            </a:r>
            <a:endParaRPr sz="3500" b="1" i="1">
              <a:solidFill>
                <a:srgbClr val="292929"/>
              </a:solidFill>
              <a:latin typeface="Calibri"/>
              <a:ea typeface="Calibri"/>
              <a:cs typeface="Calibri"/>
              <a:sym typeface="Calibri"/>
            </a:endParaRPr>
          </a:p>
          <a:p>
            <a:pPr marL="0" lvl="0" indent="0" algn="l" rtl="0">
              <a:spcBef>
                <a:spcPts val="0"/>
              </a:spcBef>
              <a:spcAft>
                <a:spcPts val="0"/>
              </a:spcAft>
              <a:buNone/>
            </a:pPr>
            <a:r>
              <a:rPr lang="en-US" sz="3000" b="1">
                <a:solidFill>
                  <a:srgbClr val="292929"/>
                </a:solidFill>
                <a:latin typeface="Calibri"/>
                <a:ea typeface="Calibri"/>
                <a:cs typeface="Calibri"/>
                <a:sym typeface="Calibri"/>
              </a:rPr>
              <a:t>A </a:t>
            </a:r>
            <a:r>
              <a:rPr lang="en-US" sz="3000" b="1" i="1">
                <a:solidFill>
                  <a:srgbClr val="292929"/>
                </a:solidFill>
                <a:latin typeface="Calibri"/>
                <a:ea typeface="Calibri"/>
                <a:cs typeface="Calibri"/>
                <a:sym typeface="Calibri"/>
              </a:rPr>
              <a:t>visually impaired </a:t>
            </a:r>
            <a:r>
              <a:rPr lang="en-US" sz="3000" i="1">
                <a:solidFill>
                  <a:srgbClr val="292929"/>
                </a:solidFill>
                <a:latin typeface="Calibri"/>
                <a:ea typeface="Calibri"/>
                <a:cs typeface="Calibri"/>
                <a:sym typeface="Calibri"/>
              </a:rPr>
              <a:t>student</a:t>
            </a:r>
            <a:r>
              <a:rPr lang="en-US" sz="3000">
                <a:solidFill>
                  <a:srgbClr val="292929"/>
                </a:solidFill>
                <a:latin typeface="Calibri"/>
                <a:ea typeface="Calibri"/>
                <a:cs typeface="Calibri"/>
                <a:sym typeface="Calibri"/>
              </a:rPr>
              <a:t> who may </a:t>
            </a:r>
            <a:r>
              <a:rPr lang="en-US" sz="3000" i="1">
                <a:solidFill>
                  <a:srgbClr val="292929"/>
                </a:solidFill>
                <a:latin typeface="Calibri"/>
                <a:ea typeface="Calibri"/>
                <a:cs typeface="Calibri"/>
                <a:sym typeface="Calibri"/>
              </a:rPr>
              <a:t>experience problems while reading</a:t>
            </a:r>
            <a:r>
              <a:rPr lang="en-US" sz="3000">
                <a:solidFill>
                  <a:srgbClr val="292929"/>
                </a:solidFill>
                <a:latin typeface="Calibri"/>
                <a:ea typeface="Calibri"/>
                <a:cs typeface="Calibri"/>
                <a:sym typeface="Calibri"/>
              </a:rPr>
              <a:t> but still</a:t>
            </a:r>
            <a:r>
              <a:rPr lang="en-US" sz="3000" b="1">
                <a:solidFill>
                  <a:srgbClr val="292929"/>
                </a:solidFill>
                <a:latin typeface="Calibri"/>
                <a:ea typeface="Calibri"/>
                <a:cs typeface="Calibri"/>
                <a:sym typeface="Calibri"/>
              </a:rPr>
              <a:t> </a:t>
            </a:r>
            <a:r>
              <a:rPr lang="en-US" sz="3000" b="1" i="1">
                <a:solidFill>
                  <a:srgbClr val="292929"/>
                </a:solidFill>
                <a:latin typeface="Calibri"/>
                <a:ea typeface="Calibri"/>
                <a:cs typeface="Calibri"/>
                <a:sym typeface="Calibri"/>
              </a:rPr>
              <a:t>wants to know the content of textbooks and participate in classroom activities.</a:t>
            </a:r>
            <a:endParaRPr sz="3000" b="1" i="1">
              <a:latin typeface="Calibri"/>
              <a:ea typeface="Calibri"/>
              <a:cs typeface="Calibri"/>
              <a:sym typeface="Calibri"/>
            </a:endParaRPr>
          </a:p>
          <a:p>
            <a:pPr marL="0" lvl="0" indent="0" algn="just" rtl="0">
              <a:spcBef>
                <a:spcPts val="0"/>
              </a:spcBef>
              <a:spcAft>
                <a:spcPts val="0"/>
              </a:spcAft>
              <a:buNone/>
            </a:pPr>
            <a:endParaRPr sz="3000" b="1">
              <a:latin typeface="Calibri"/>
              <a:ea typeface="Calibri"/>
              <a:cs typeface="Calibri"/>
              <a:sym typeface="Calibri"/>
            </a:endParaRPr>
          </a:p>
          <a:p>
            <a:pPr marL="0" lvl="0" indent="0" algn="just" rtl="0">
              <a:spcBef>
                <a:spcPts val="0"/>
              </a:spcBef>
              <a:spcAft>
                <a:spcPts val="0"/>
              </a:spcAft>
              <a:buNone/>
            </a:pPr>
            <a:endParaRPr sz="3000" b="1" i="1">
              <a:latin typeface="Calibri"/>
              <a:ea typeface="Calibri"/>
              <a:cs typeface="Calibri"/>
              <a:sym typeface="Calibri"/>
            </a:endParaRPr>
          </a:p>
          <a:p>
            <a:pPr marL="0" lvl="0" indent="0" algn="ctr" rtl="0">
              <a:spcBef>
                <a:spcPts val="0"/>
              </a:spcBef>
              <a:spcAft>
                <a:spcPts val="0"/>
              </a:spcAft>
              <a:buNone/>
            </a:pPr>
            <a:r>
              <a:rPr lang="en-US" sz="3500" b="1" i="1">
                <a:latin typeface="Calibri"/>
                <a:ea typeface="Calibri"/>
                <a:cs typeface="Calibri"/>
                <a:sym typeface="Calibri"/>
              </a:rPr>
              <a:t>Solution</a:t>
            </a:r>
            <a:endParaRPr sz="3500" b="1" i="1">
              <a:latin typeface="Calibri"/>
              <a:ea typeface="Calibri"/>
              <a:cs typeface="Calibri"/>
              <a:sym typeface="Calibri"/>
            </a:endParaRPr>
          </a:p>
          <a:p>
            <a:pPr marL="0" lvl="0" indent="0" algn="just" rtl="0">
              <a:spcBef>
                <a:spcPts val="0"/>
              </a:spcBef>
              <a:spcAft>
                <a:spcPts val="0"/>
              </a:spcAft>
              <a:buNone/>
            </a:pPr>
            <a:endParaRPr sz="3000" b="1">
              <a:latin typeface="Calibri"/>
              <a:ea typeface="Calibri"/>
              <a:cs typeface="Calibri"/>
              <a:sym typeface="Calibri"/>
            </a:endParaRPr>
          </a:p>
          <a:p>
            <a:pPr marL="0" lvl="0" indent="0" algn="just" rtl="0">
              <a:spcBef>
                <a:spcPts val="0"/>
              </a:spcBef>
              <a:spcAft>
                <a:spcPts val="0"/>
              </a:spcAft>
              <a:buNone/>
            </a:pPr>
            <a:r>
              <a:rPr lang="en-US" sz="3000">
                <a:solidFill>
                  <a:srgbClr val="292929"/>
                </a:solidFill>
                <a:latin typeface="Calibri"/>
                <a:ea typeface="Calibri"/>
                <a:cs typeface="Calibri"/>
                <a:sym typeface="Calibri"/>
              </a:rPr>
              <a:t>An application </a:t>
            </a:r>
            <a:r>
              <a:rPr lang="en-US" sz="3000" b="1">
                <a:solidFill>
                  <a:srgbClr val="292929"/>
                </a:solidFill>
                <a:latin typeface="Calibri"/>
                <a:ea typeface="Calibri"/>
                <a:cs typeface="Calibri"/>
                <a:sym typeface="Calibri"/>
              </a:rPr>
              <a:t>that using facial expression detection </a:t>
            </a:r>
            <a:r>
              <a:rPr lang="en-US" sz="3000">
                <a:solidFill>
                  <a:srgbClr val="292929"/>
                </a:solidFill>
                <a:latin typeface="Calibri"/>
                <a:ea typeface="Calibri"/>
                <a:cs typeface="Calibri"/>
                <a:sym typeface="Calibri"/>
              </a:rPr>
              <a:t>recognizes moments of difficulties while studying in class or at home and automatically magnify the text.</a:t>
            </a:r>
            <a:endParaRPr sz="3000">
              <a:solidFill>
                <a:srgbClr val="292929"/>
              </a:solidFill>
              <a:latin typeface="Calibri"/>
              <a:ea typeface="Calibri"/>
              <a:cs typeface="Calibri"/>
              <a:sym typeface="Calibri"/>
            </a:endParaRPr>
          </a:p>
          <a:p>
            <a:pPr marL="0" lvl="0" indent="0" algn="just" rtl="0">
              <a:spcBef>
                <a:spcPts val="0"/>
              </a:spcBef>
              <a:spcAft>
                <a:spcPts val="0"/>
              </a:spcAft>
              <a:buNone/>
            </a:pPr>
            <a:endParaRPr sz="3000">
              <a:solidFill>
                <a:srgbClr val="292929"/>
              </a:solidFill>
              <a:latin typeface="Calibri"/>
              <a:ea typeface="Calibri"/>
              <a:cs typeface="Calibri"/>
              <a:sym typeface="Calibri"/>
            </a:endParaRPr>
          </a:p>
          <a:p>
            <a:pPr marL="0" lvl="0" indent="0" algn="ctr" rtl="0">
              <a:spcBef>
                <a:spcPts val="0"/>
              </a:spcBef>
              <a:spcAft>
                <a:spcPts val="0"/>
              </a:spcAft>
              <a:buNone/>
            </a:pPr>
            <a:r>
              <a:rPr lang="en-US" sz="3000">
                <a:solidFill>
                  <a:srgbClr val="292929"/>
                </a:solidFill>
                <a:latin typeface="Calibri"/>
                <a:ea typeface="Calibri"/>
                <a:cs typeface="Calibri"/>
                <a:sym typeface="Calibri"/>
              </a:rPr>
              <a:t>This App is called </a:t>
            </a:r>
            <a:r>
              <a:rPr lang="en-US" sz="3000" b="1">
                <a:solidFill>
                  <a:srgbClr val="292929"/>
                </a:solidFill>
                <a:latin typeface="Calibri"/>
                <a:ea typeface="Calibri"/>
                <a:cs typeface="Calibri"/>
                <a:sym typeface="Calibri"/>
              </a:rPr>
              <a:t>EasyRead</a:t>
            </a:r>
            <a:endParaRPr sz="3000" b="1">
              <a:solidFill>
                <a:srgbClr val="292929"/>
              </a:solidFill>
              <a:latin typeface="Calibri"/>
              <a:ea typeface="Calibri"/>
              <a:cs typeface="Calibri"/>
              <a:sym typeface="Calibri"/>
            </a:endParaRPr>
          </a:p>
          <a:p>
            <a:pPr marL="0" lvl="0" indent="0" algn="just" rtl="0">
              <a:spcBef>
                <a:spcPts val="0"/>
              </a:spcBef>
              <a:spcAft>
                <a:spcPts val="0"/>
              </a:spcAft>
              <a:buNone/>
            </a:pPr>
            <a:endParaRPr sz="2800" b="1">
              <a:latin typeface="Calibri"/>
              <a:ea typeface="Calibri"/>
              <a:cs typeface="Calibri"/>
              <a:sym typeface="Calibri"/>
            </a:endParaRPr>
          </a:p>
          <a:p>
            <a:pPr marL="457200" lvl="0" indent="0" algn="r" rtl="0">
              <a:spcBef>
                <a:spcPts val="0"/>
              </a:spcBef>
              <a:spcAft>
                <a:spcPts val="0"/>
              </a:spcAft>
              <a:buNone/>
            </a:pPr>
            <a:endParaRPr sz="1600">
              <a:latin typeface="Calibri"/>
              <a:ea typeface="Calibri"/>
              <a:cs typeface="Calibri"/>
              <a:sym typeface="Calibri"/>
            </a:endParaRPr>
          </a:p>
        </p:txBody>
      </p:sp>
      <p:pic>
        <p:nvPicPr>
          <p:cNvPr id="313" name="Google Shape;313;g107d005571a_0_23"/>
          <p:cNvPicPr preferRelativeResize="0"/>
          <p:nvPr/>
        </p:nvPicPr>
        <p:blipFill>
          <a:blip r:embed="rId3">
            <a:alphaModFix/>
          </a:blip>
          <a:stretch>
            <a:fillRect/>
          </a:stretch>
        </p:blipFill>
        <p:spPr>
          <a:xfrm>
            <a:off x="435725" y="1428303"/>
            <a:ext cx="6940675" cy="6968700"/>
          </a:xfrm>
          <a:prstGeom prst="rect">
            <a:avLst/>
          </a:prstGeom>
          <a:noFill/>
          <a:ln>
            <a:noFill/>
          </a:ln>
        </p:spPr>
      </p:pic>
      <p:sp>
        <p:nvSpPr>
          <p:cNvPr id="314" name="Google Shape;314;g107d005571a_0_23"/>
          <p:cNvSpPr txBox="1">
            <a:spLocks noGrp="1"/>
          </p:cNvSpPr>
          <p:nvPr>
            <p:ph type="sldNum" idx="12"/>
          </p:nvPr>
        </p:nvSpPr>
        <p:spPr>
          <a:xfrm>
            <a:off x="439526" y="9713375"/>
            <a:ext cx="635700" cy="5232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F1F1F1"/>
              </a:buClr>
              <a:buSzPts val="2800"/>
              <a:buFont typeface="Calibri"/>
              <a:buNone/>
            </a:pPr>
            <a:fld id="{00000000-1234-1234-1234-123412341234}" type="slidenum">
              <a:rPr lang="en-US"/>
              <a:t>15</a:t>
            </a:fld>
            <a:endParaRPr/>
          </a:p>
        </p:txBody>
      </p:sp>
      <p:pic>
        <p:nvPicPr>
          <p:cNvPr id="6" name="Google Shape;164;g107d005571a_2_7">
            <a:extLst>
              <a:ext uri="{FF2B5EF4-FFF2-40B4-BE49-F238E27FC236}">
                <a16:creationId xmlns:a16="http://schemas.microsoft.com/office/drawing/2014/main" id="{54936B66-283E-4481-8613-CB08F0F711D5}"/>
              </a:ext>
            </a:extLst>
          </p:cNvPr>
          <p:cNvPicPr preferRelativeResize="0"/>
          <p:nvPr/>
        </p:nvPicPr>
        <p:blipFill rotWithShape="1">
          <a:blip r:embed="rId4">
            <a:alphaModFix/>
          </a:blip>
          <a:srcRect t="28379" b="31474"/>
          <a:stretch/>
        </p:blipFill>
        <p:spPr>
          <a:xfrm>
            <a:off x="1115525" y="9582900"/>
            <a:ext cx="2431525" cy="976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107d005571a_0_53"/>
          <p:cNvSpPr txBox="1"/>
          <p:nvPr/>
        </p:nvSpPr>
        <p:spPr>
          <a:xfrm>
            <a:off x="1029250" y="2615325"/>
            <a:ext cx="1605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20" name="Google Shape;320;g107d005571a_0_53"/>
          <p:cNvSpPr txBox="1">
            <a:spLocks noGrp="1"/>
          </p:cNvSpPr>
          <p:nvPr>
            <p:ph type="body" idx="1"/>
          </p:nvPr>
        </p:nvSpPr>
        <p:spPr>
          <a:xfrm>
            <a:off x="2305500" y="193425"/>
            <a:ext cx="13677000" cy="1339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solidFill>
                  <a:srgbClr val="292929"/>
                </a:solidFill>
              </a:rPr>
              <a:t>Pretotyping - Fake Door</a:t>
            </a:r>
            <a:endParaRPr>
              <a:solidFill>
                <a:srgbClr val="292929"/>
              </a:solidFill>
            </a:endParaRPr>
          </a:p>
        </p:txBody>
      </p:sp>
      <p:sp>
        <p:nvSpPr>
          <p:cNvPr id="321" name="Google Shape;321;g107d005571a_0_53"/>
          <p:cNvSpPr txBox="1">
            <a:spLocks noGrp="1"/>
          </p:cNvSpPr>
          <p:nvPr>
            <p:ph type="body" idx="4294967295"/>
          </p:nvPr>
        </p:nvSpPr>
        <p:spPr>
          <a:xfrm>
            <a:off x="706350" y="2462750"/>
            <a:ext cx="16875300" cy="6255000"/>
          </a:xfrm>
          <a:prstGeom prst="rect">
            <a:avLst/>
          </a:prstGeom>
        </p:spPr>
        <p:txBody>
          <a:bodyPr spcFirstLastPara="1" wrap="square" lIns="45700" tIns="45700" rIns="45700" bIns="45700" anchor="t" anchorCtr="0">
            <a:normAutofit/>
          </a:bodyPr>
          <a:lstStyle/>
          <a:p>
            <a:pPr marL="2286000" lvl="0" indent="457200" algn="l" rtl="0">
              <a:spcBef>
                <a:spcPts val="700"/>
              </a:spcBef>
              <a:spcAft>
                <a:spcPts val="0"/>
              </a:spcAft>
              <a:buNone/>
            </a:pPr>
            <a:r>
              <a:rPr lang="en-US" sz="4000" b="1">
                <a:solidFill>
                  <a:srgbClr val="292929"/>
                </a:solidFill>
              </a:rPr>
              <a:t>Survey</a:t>
            </a:r>
            <a:endParaRPr sz="4000" b="1">
              <a:solidFill>
                <a:srgbClr val="292929"/>
              </a:solidFill>
            </a:endParaRPr>
          </a:p>
          <a:p>
            <a:pPr marL="2743200" lvl="0" indent="0" algn="l" rtl="0">
              <a:spcBef>
                <a:spcPts val="700"/>
              </a:spcBef>
              <a:spcAft>
                <a:spcPts val="0"/>
              </a:spcAft>
              <a:buNone/>
            </a:pPr>
            <a:r>
              <a:rPr lang="en-US" sz="3000">
                <a:solidFill>
                  <a:srgbClr val="292929"/>
                </a:solidFill>
              </a:rPr>
              <a:t>Assess the number of user interested in our solution and collect data about their possible visual impairment and difficulty while reading  </a:t>
            </a:r>
            <a:endParaRPr sz="3000">
              <a:solidFill>
                <a:srgbClr val="292929"/>
              </a:solidFill>
            </a:endParaRPr>
          </a:p>
          <a:p>
            <a:pPr marL="457200" lvl="0" indent="0" algn="l" rtl="0">
              <a:spcBef>
                <a:spcPts val="700"/>
              </a:spcBef>
              <a:spcAft>
                <a:spcPts val="0"/>
              </a:spcAft>
              <a:buNone/>
            </a:pPr>
            <a:endParaRPr sz="3000">
              <a:solidFill>
                <a:srgbClr val="292929"/>
              </a:solidFill>
            </a:endParaRPr>
          </a:p>
          <a:p>
            <a:pPr marL="457200" lvl="0" indent="0" algn="l" rtl="0">
              <a:spcBef>
                <a:spcPts val="700"/>
              </a:spcBef>
              <a:spcAft>
                <a:spcPts val="0"/>
              </a:spcAft>
              <a:buNone/>
            </a:pPr>
            <a:endParaRPr sz="3000">
              <a:solidFill>
                <a:srgbClr val="292929"/>
              </a:solidFill>
            </a:endParaRPr>
          </a:p>
          <a:p>
            <a:pPr marL="457200" lvl="0" indent="0" algn="l" rtl="0">
              <a:spcBef>
                <a:spcPts val="700"/>
              </a:spcBef>
              <a:spcAft>
                <a:spcPts val="0"/>
              </a:spcAft>
              <a:buNone/>
            </a:pPr>
            <a:endParaRPr sz="3000">
              <a:solidFill>
                <a:srgbClr val="292929"/>
              </a:solidFill>
            </a:endParaRPr>
          </a:p>
          <a:p>
            <a:pPr marL="2286000" lvl="0" indent="457200" algn="l" rtl="0">
              <a:spcBef>
                <a:spcPts val="700"/>
              </a:spcBef>
              <a:spcAft>
                <a:spcPts val="0"/>
              </a:spcAft>
              <a:buNone/>
            </a:pPr>
            <a:r>
              <a:rPr lang="en-US" sz="4000" b="1">
                <a:solidFill>
                  <a:srgbClr val="292929"/>
                </a:solidFill>
              </a:rPr>
              <a:t>Short videos</a:t>
            </a:r>
            <a:endParaRPr sz="4000">
              <a:solidFill>
                <a:srgbClr val="292929"/>
              </a:solidFill>
            </a:endParaRPr>
          </a:p>
          <a:p>
            <a:pPr marL="3200400" lvl="0" indent="-419100" algn="l" rtl="0">
              <a:spcBef>
                <a:spcPts val="700"/>
              </a:spcBef>
              <a:spcAft>
                <a:spcPts val="0"/>
              </a:spcAft>
              <a:buClr>
                <a:srgbClr val="292929"/>
              </a:buClr>
              <a:buSzPts val="3000"/>
              <a:buChar char="●"/>
            </a:pPr>
            <a:r>
              <a:rPr lang="en-US" sz="3000">
                <a:solidFill>
                  <a:srgbClr val="292929"/>
                </a:solidFill>
              </a:rPr>
              <a:t>Two short videos posted on </a:t>
            </a:r>
            <a:r>
              <a:rPr lang="en-US" sz="3000" i="1">
                <a:solidFill>
                  <a:srgbClr val="292929"/>
                </a:solidFill>
              </a:rPr>
              <a:t>TikTok</a:t>
            </a:r>
            <a:r>
              <a:rPr lang="en-US" sz="3000">
                <a:solidFill>
                  <a:srgbClr val="292929"/>
                </a:solidFill>
              </a:rPr>
              <a:t> explaining the functionality of the app that will soon be available in digital stores (</a:t>
            </a:r>
            <a:r>
              <a:rPr lang="en-US" sz="3000" b="1" u="sng">
                <a:solidFill>
                  <a:srgbClr val="292929"/>
                </a:solidFill>
                <a:hlinkClick r:id="rId3">
                  <a:extLst>
                    <a:ext uri="{A12FA001-AC4F-418D-AE19-62706E023703}">
                      <ahyp:hlinkClr xmlns:ahyp="http://schemas.microsoft.com/office/drawing/2018/hyperlinkcolor" val="tx"/>
                    </a:ext>
                  </a:extLst>
                </a:hlinkClick>
              </a:rPr>
              <a:t>@appdeveloperforfuture</a:t>
            </a:r>
            <a:r>
              <a:rPr lang="en-US" sz="3000">
                <a:solidFill>
                  <a:srgbClr val="292929"/>
                </a:solidFill>
              </a:rPr>
              <a:t>) </a:t>
            </a:r>
            <a:endParaRPr sz="3000">
              <a:solidFill>
                <a:srgbClr val="292929"/>
              </a:solidFill>
            </a:endParaRPr>
          </a:p>
          <a:p>
            <a:pPr marL="3200400" lvl="0" indent="-419100" algn="l" rtl="0">
              <a:spcBef>
                <a:spcPts val="0"/>
              </a:spcBef>
              <a:spcAft>
                <a:spcPts val="0"/>
              </a:spcAft>
              <a:buClr>
                <a:srgbClr val="292929"/>
              </a:buClr>
              <a:buSzPts val="3000"/>
              <a:buFont typeface="Calibri"/>
              <a:buChar char="●"/>
            </a:pPr>
            <a:r>
              <a:rPr lang="en-US" sz="3000">
                <a:solidFill>
                  <a:srgbClr val="292929"/>
                </a:solidFill>
              </a:rPr>
              <a:t>Trying to use popular hashtag and those related to the argument </a:t>
            </a:r>
            <a:endParaRPr sz="3000">
              <a:solidFill>
                <a:srgbClr val="292929"/>
              </a:solidFill>
            </a:endParaRPr>
          </a:p>
          <a:p>
            <a:pPr marL="3200400" lvl="0" indent="-419100" algn="l" rtl="0">
              <a:spcBef>
                <a:spcPts val="0"/>
              </a:spcBef>
              <a:spcAft>
                <a:spcPts val="0"/>
              </a:spcAft>
              <a:buClr>
                <a:srgbClr val="292929"/>
              </a:buClr>
              <a:buSzPts val="3000"/>
              <a:buFont typeface="Calibri"/>
              <a:buChar char="●"/>
            </a:pPr>
            <a:r>
              <a:rPr lang="en-US" sz="3000">
                <a:solidFill>
                  <a:srgbClr val="292929"/>
                </a:solidFill>
              </a:rPr>
              <a:t>We didn’t try paid sponsorization</a:t>
            </a:r>
            <a:endParaRPr sz="3000">
              <a:solidFill>
                <a:srgbClr val="292929"/>
              </a:solidFill>
            </a:endParaRPr>
          </a:p>
        </p:txBody>
      </p:sp>
      <p:sp>
        <p:nvSpPr>
          <p:cNvPr id="322" name="Google Shape;322;g107d005571a_0_53"/>
          <p:cNvSpPr txBox="1"/>
          <p:nvPr/>
        </p:nvSpPr>
        <p:spPr>
          <a:xfrm>
            <a:off x="4252300" y="1674438"/>
            <a:ext cx="9611400" cy="646500"/>
          </a:xfrm>
          <a:prstGeom prst="rect">
            <a:avLst/>
          </a:prstGeom>
          <a:noFill/>
          <a:ln>
            <a:noFill/>
          </a:ln>
        </p:spPr>
        <p:txBody>
          <a:bodyPr spcFirstLastPara="1" wrap="square" lIns="91425" tIns="91425" rIns="91425" bIns="91425" anchor="t" anchorCtr="0">
            <a:spAutoFit/>
          </a:bodyPr>
          <a:lstStyle/>
          <a:p>
            <a:pPr marL="0" lvl="0" indent="0" algn="ctr" rtl="0">
              <a:spcBef>
                <a:spcPts val="700"/>
              </a:spcBef>
              <a:spcAft>
                <a:spcPts val="0"/>
              </a:spcAft>
              <a:buNone/>
            </a:pPr>
            <a:r>
              <a:rPr lang="en-US" sz="3000">
                <a:solidFill>
                  <a:srgbClr val="292929"/>
                </a:solidFill>
                <a:latin typeface="Calibri"/>
                <a:ea typeface="Calibri"/>
                <a:cs typeface="Calibri"/>
                <a:sym typeface="Calibri"/>
              </a:rPr>
              <a:t>Two different uses of fake door to promote our app </a:t>
            </a:r>
            <a:endParaRPr sz="2500">
              <a:solidFill>
                <a:srgbClr val="292929"/>
              </a:solidFill>
              <a:latin typeface="Calibri"/>
              <a:ea typeface="Calibri"/>
              <a:cs typeface="Calibri"/>
              <a:sym typeface="Calibri"/>
            </a:endParaRPr>
          </a:p>
        </p:txBody>
      </p:sp>
      <p:sp>
        <p:nvSpPr>
          <p:cNvPr id="323" name="Google Shape;323;g107d005571a_0_53"/>
          <p:cNvSpPr txBox="1"/>
          <p:nvPr/>
        </p:nvSpPr>
        <p:spPr>
          <a:xfrm>
            <a:off x="633300" y="8608825"/>
            <a:ext cx="15692100" cy="646500"/>
          </a:xfrm>
          <a:prstGeom prst="rect">
            <a:avLst/>
          </a:prstGeom>
          <a:noFill/>
          <a:ln>
            <a:noFill/>
          </a:ln>
        </p:spPr>
        <p:txBody>
          <a:bodyPr spcFirstLastPara="1" wrap="square" lIns="91425" tIns="91425" rIns="91425" bIns="91425" anchor="t" anchorCtr="0">
            <a:spAutoFit/>
          </a:bodyPr>
          <a:lstStyle/>
          <a:p>
            <a:pPr marL="0" lvl="0" indent="0" algn="ctr" rtl="0">
              <a:spcBef>
                <a:spcPts val="700"/>
              </a:spcBef>
              <a:spcAft>
                <a:spcPts val="0"/>
              </a:spcAft>
              <a:buNone/>
            </a:pPr>
            <a:r>
              <a:rPr lang="en-US" sz="3000">
                <a:solidFill>
                  <a:srgbClr val="292929"/>
                </a:solidFill>
                <a:latin typeface="Calibri"/>
                <a:ea typeface="Calibri"/>
                <a:cs typeface="Calibri"/>
                <a:sym typeface="Calibri"/>
              </a:rPr>
              <a:t>This two solution were also included into a </a:t>
            </a:r>
            <a:r>
              <a:rPr lang="en-US" sz="3000" b="1" i="1">
                <a:solidFill>
                  <a:srgbClr val="292929"/>
                </a:solidFill>
                <a:latin typeface="Calibri"/>
                <a:ea typeface="Calibri"/>
                <a:cs typeface="Calibri"/>
                <a:sym typeface="Calibri"/>
              </a:rPr>
              <a:t>landing page</a:t>
            </a:r>
            <a:r>
              <a:rPr lang="en-US" sz="3000">
                <a:solidFill>
                  <a:srgbClr val="292929"/>
                </a:solidFill>
                <a:latin typeface="Calibri"/>
                <a:ea typeface="Calibri"/>
                <a:cs typeface="Calibri"/>
                <a:sym typeface="Calibri"/>
              </a:rPr>
              <a:t>  </a:t>
            </a:r>
            <a:r>
              <a:rPr lang="en-US" sz="3000" b="1">
                <a:solidFill>
                  <a:srgbClr val="292929"/>
                </a:solidFill>
                <a:latin typeface="Calibri"/>
                <a:ea typeface="Calibri"/>
                <a:cs typeface="Calibri"/>
                <a:sym typeface="Calibri"/>
              </a:rPr>
              <a:t>(</a:t>
            </a:r>
            <a:r>
              <a:rPr lang="en-US" sz="2500" b="1" i="1" u="sng">
                <a:solidFill>
                  <a:srgbClr val="292929"/>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EasyRead</a:t>
            </a:r>
            <a:r>
              <a:rPr lang="en-US" sz="3000" b="1">
                <a:solidFill>
                  <a:srgbClr val="292929"/>
                </a:solidFill>
                <a:latin typeface="Calibri"/>
                <a:ea typeface="Calibri"/>
                <a:cs typeface="Calibri"/>
                <a:sym typeface="Calibri"/>
              </a:rPr>
              <a:t>)</a:t>
            </a:r>
            <a:endParaRPr sz="3000" b="1">
              <a:solidFill>
                <a:srgbClr val="292929"/>
              </a:solidFill>
              <a:latin typeface="Calibri"/>
              <a:ea typeface="Calibri"/>
              <a:cs typeface="Calibri"/>
              <a:sym typeface="Calibri"/>
            </a:endParaRPr>
          </a:p>
        </p:txBody>
      </p:sp>
      <p:pic>
        <p:nvPicPr>
          <p:cNvPr id="324" name="Google Shape;324;g107d005571a_0_53"/>
          <p:cNvPicPr preferRelativeResize="0"/>
          <p:nvPr/>
        </p:nvPicPr>
        <p:blipFill>
          <a:blip r:embed="rId5">
            <a:alphaModFix/>
          </a:blip>
          <a:stretch>
            <a:fillRect/>
          </a:stretch>
        </p:blipFill>
        <p:spPr>
          <a:xfrm>
            <a:off x="843575" y="2615325"/>
            <a:ext cx="2268250" cy="2268250"/>
          </a:xfrm>
          <a:prstGeom prst="rect">
            <a:avLst/>
          </a:prstGeom>
          <a:noFill/>
          <a:ln>
            <a:noFill/>
          </a:ln>
        </p:spPr>
      </p:pic>
      <p:pic>
        <p:nvPicPr>
          <p:cNvPr id="325" name="Google Shape;325;g107d005571a_0_53"/>
          <p:cNvPicPr preferRelativeResize="0"/>
          <p:nvPr/>
        </p:nvPicPr>
        <p:blipFill>
          <a:blip r:embed="rId6">
            <a:alphaModFix/>
          </a:blip>
          <a:stretch>
            <a:fillRect/>
          </a:stretch>
        </p:blipFill>
        <p:spPr>
          <a:xfrm>
            <a:off x="757850" y="5682050"/>
            <a:ext cx="2439700" cy="2439700"/>
          </a:xfrm>
          <a:prstGeom prst="rect">
            <a:avLst/>
          </a:prstGeom>
          <a:noFill/>
          <a:ln>
            <a:noFill/>
          </a:ln>
        </p:spPr>
      </p:pic>
      <p:sp>
        <p:nvSpPr>
          <p:cNvPr id="326" name="Google Shape;326;g107d005571a_0_53"/>
          <p:cNvSpPr txBox="1"/>
          <p:nvPr/>
        </p:nvSpPr>
        <p:spPr>
          <a:xfrm>
            <a:off x="3524300" y="4349275"/>
            <a:ext cx="73230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600" u="sng">
                <a:solidFill>
                  <a:schemeClr val="lt2"/>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Link to the survey [ITA]</a:t>
            </a:r>
            <a:endParaRPr sz="2600">
              <a:solidFill>
                <a:schemeClr val="lt2"/>
              </a:solidFill>
              <a:latin typeface="Calibri"/>
              <a:ea typeface="Calibri"/>
              <a:cs typeface="Calibri"/>
              <a:sym typeface="Calibri"/>
            </a:endParaRPr>
          </a:p>
          <a:p>
            <a:pPr marL="0" lvl="0" indent="0" algn="l" rtl="0">
              <a:spcBef>
                <a:spcPts val="0"/>
              </a:spcBef>
              <a:spcAft>
                <a:spcPts val="0"/>
              </a:spcAft>
              <a:buNone/>
            </a:pPr>
            <a:r>
              <a:rPr lang="en-US" sz="2600" u="sng">
                <a:solidFill>
                  <a:schemeClr val="lt2"/>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Link to the survey [ENG]</a:t>
            </a:r>
            <a:endParaRPr>
              <a:solidFill>
                <a:schemeClr val="lt2"/>
              </a:solidFill>
            </a:endParaRPr>
          </a:p>
        </p:txBody>
      </p:sp>
      <p:sp>
        <p:nvSpPr>
          <p:cNvPr id="327" name="Google Shape;327;g107d005571a_0_53"/>
          <p:cNvSpPr txBox="1">
            <a:spLocks noGrp="1"/>
          </p:cNvSpPr>
          <p:nvPr>
            <p:ph type="sldNum" idx="12"/>
          </p:nvPr>
        </p:nvSpPr>
        <p:spPr>
          <a:xfrm>
            <a:off x="439526" y="9713375"/>
            <a:ext cx="635700" cy="5232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F1F1F1"/>
              </a:buClr>
              <a:buSzPts val="2800"/>
              <a:buFont typeface="Calibri"/>
              <a:buNone/>
            </a:pPr>
            <a:fld id="{00000000-1234-1234-1234-123412341234}" type="slidenum">
              <a:rPr lang="en-US"/>
              <a:t>16</a:t>
            </a:fld>
            <a:endParaRPr/>
          </a:p>
        </p:txBody>
      </p:sp>
      <p:pic>
        <p:nvPicPr>
          <p:cNvPr id="11" name="Google Shape;164;g107d005571a_2_7">
            <a:extLst>
              <a:ext uri="{FF2B5EF4-FFF2-40B4-BE49-F238E27FC236}">
                <a16:creationId xmlns:a16="http://schemas.microsoft.com/office/drawing/2014/main" id="{9810264E-B18F-4AC3-A4A3-8968756200C6}"/>
              </a:ext>
            </a:extLst>
          </p:cNvPr>
          <p:cNvPicPr preferRelativeResize="0"/>
          <p:nvPr/>
        </p:nvPicPr>
        <p:blipFill rotWithShape="1">
          <a:blip r:embed="rId9">
            <a:alphaModFix/>
          </a:blip>
          <a:srcRect t="28379" b="31474"/>
          <a:stretch/>
        </p:blipFill>
        <p:spPr>
          <a:xfrm>
            <a:off x="1115525" y="9582900"/>
            <a:ext cx="2431525" cy="976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1041d555776_2_0"/>
          <p:cNvSpPr txBox="1">
            <a:spLocks noGrp="1"/>
          </p:cNvSpPr>
          <p:nvPr>
            <p:ph type="body" idx="1"/>
          </p:nvPr>
        </p:nvSpPr>
        <p:spPr>
          <a:xfrm>
            <a:off x="1758150" y="377475"/>
            <a:ext cx="14771700" cy="145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t>Pretotyping - Results (Survey)</a:t>
            </a:r>
            <a:endParaRPr/>
          </a:p>
        </p:txBody>
      </p:sp>
      <p:sp>
        <p:nvSpPr>
          <p:cNvPr id="333" name="Google Shape;333;g1041d555776_2_0"/>
          <p:cNvSpPr txBox="1"/>
          <p:nvPr/>
        </p:nvSpPr>
        <p:spPr>
          <a:xfrm>
            <a:off x="879575" y="2126713"/>
            <a:ext cx="16934400" cy="232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700" b="1">
                <a:solidFill>
                  <a:srgbClr val="292929"/>
                </a:solidFill>
                <a:latin typeface="Calibri"/>
                <a:ea typeface="Calibri"/>
                <a:cs typeface="Calibri"/>
                <a:sym typeface="Calibri"/>
              </a:rPr>
              <a:t>Survey: 121 answers (110 italian survey + 20 english survey)</a:t>
            </a:r>
            <a:endParaRPr sz="3700" b="1">
              <a:solidFill>
                <a:srgbClr val="292929"/>
              </a:solidFill>
              <a:latin typeface="Calibri"/>
              <a:ea typeface="Calibri"/>
              <a:cs typeface="Calibri"/>
              <a:sym typeface="Calibri"/>
            </a:endParaRPr>
          </a:p>
          <a:p>
            <a:pPr marL="0" lvl="0" indent="0" algn="l" rtl="0">
              <a:spcBef>
                <a:spcPts val="0"/>
              </a:spcBef>
              <a:spcAft>
                <a:spcPts val="0"/>
              </a:spcAft>
              <a:buNone/>
            </a:pPr>
            <a:endParaRPr sz="2100">
              <a:solidFill>
                <a:srgbClr val="292929"/>
              </a:solidFill>
              <a:latin typeface="Calibri"/>
              <a:ea typeface="Calibri"/>
              <a:cs typeface="Calibri"/>
              <a:sym typeface="Calibri"/>
            </a:endParaRPr>
          </a:p>
          <a:p>
            <a:pPr marL="457200" lvl="0" indent="-400050" algn="l" rtl="0">
              <a:spcBef>
                <a:spcPts val="0"/>
              </a:spcBef>
              <a:spcAft>
                <a:spcPts val="0"/>
              </a:spcAft>
              <a:buClr>
                <a:srgbClr val="292929"/>
              </a:buClr>
              <a:buSzPts val="2700"/>
              <a:buFont typeface="Calibri"/>
              <a:buChar char="●"/>
            </a:pPr>
            <a:r>
              <a:rPr lang="en-US" sz="2700">
                <a:solidFill>
                  <a:srgbClr val="292929"/>
                </a:solidFill>
                <a:latin typeface="Calibri"/>
                <a:ea typeface="Calibri"/>
                <a:cs typeface="Calibri"/>
                <a:sym typeface="Calibri"/>
              </a:rPr>
              <a:t>High interest in app, especially in the Italian survey (72 out of 101 users expressed a level of interest equal to 4)</a:t>
            </a:r>
            <a:endParaRPr sz="2700">
              <a:solidFill>
                <a:srgbClr val="292929"/>
              </a:solidFill>
              <a:latin typeface="Calibri"/>
              <a:ea typeface="Calibri"/>
              <a:cs typeface="Calibri"/>
              <a:sym typeface="Calibri"/>
            </a:endParaRPr>
          </a:p>
          <a:p>
            <a:pPr marL="457200" lvl="0" indent="-400050" algn="l" rtl="0">
              <a:spcBef>
                <a:spcPts val="0"/>
              </a:spcBef>
              <a:spcAft>
                <a:spcPts val="0"/>
              </a:spcAft>
              <a:buClr>
                <a:srgbClr val="292929"/>
              </a:buClr>
              <a:buSzPts val="2700"/>
              <a:buFont typeface="Calibri"/>
              <a:buChar char="●"/>
            </a:pPr>
            <a:r>
              <a:rPr lang="en-US" sz="2700">
                <a:solidFill>
                  <a:srgbClr val="292929"/>
                </a:solidFill>
                <a:latin typeface="Calibri"/>
                <a:ea typeface="Calibri"/>
                <a:cs typeface="Calibri"/>
                <a:sym typeface="Calibri"/>
              </a:rPr>
              <a:t>Interested users are those with visual impairments and diseases and  healthy ones</a:t>
            </a:r>
            <a:endParaRPr sz="2700">
              <a:solidFill>
                <a:srgbClr val="292929"/>
              </a:solidFill>
              <a:latin typeface="Calibri"/>
              <a:ea typeface="Calibri"/>
              <a:cs typeface="Calibri"/>
              <a:sym typeface="Calibri"/>
            </a:endParaRPr>
          </a:p>
          <a:p>
            <a:pPr marL="457200" lvl="0" indent="-400050" algn="l" rtl="0">
              <a:spcBef>
                <a:spcPts val="0"/>
              </a:spcBef>
              <a:spcAft>
                <a:spcPts val="0"/>
              </a:spcAft>
              <a:buClr>
                <a:srgbClr val="292929"/>
              </a:buClr>
              <a:buSzPts val="2700"/>
              <a:buFont typeface="Calibri"/>
              <a:buChar char="●"/>
            </a:pPr>
            <a:r>
              <a:rPr lang="en-US" sz="2700">
                <a:solidFill>
                  <a:srgbClr val="292929"/>
                </a:solidFill>
                <a:latin typeface="Calibri"/>
                <a:ea typeface="Calibri"/>
                <a:cs typeface="Calibri"/>
                <a:sym typeface="Calibri"/>
              </a:rPr>
              <a:t>Not all the users are convinced to give the app permission to be filmed while reading, mainly for privacy problems.</a:t>
            </a:r>
            <a:endParaRPr sz="2700">
              <a:solidFill>
                <a:srgbClr val="292929"/>
              </a:solidFill>
              <a:latin typeface="Calibri"/>
              <a:ea typeface="Calibri"/>
              <a:cs typeface="Calibri"/>
              <a:sym typeface="Calibri"/>
            </a:endParaRPr>
          </a:p>
        </p:txBody>
      </p:sp>
      <p:pic>
        <p:nvPicPr>
          <p:cNvPr id="334" name="Google Shape;334;g1041d555776_2_0"/>
          <p:cNvPicPr preferRelativeResize="0"/>
          <p:nvPr/>
        </p:nvPicPr>
        <p:blipFill rotWithShape="1">
          <a:blip r:embed="rId3">
            <a:alphaModFix/>
          </a:blip>
          <a:srcRect/>
          <a:stretch/>
        </p:blipFill>
        <p:spPr>
          <a:xfrm>
            <a:off x="1155100" y="4746857"/>
            <a:ext cx="7127325" cy="4276418"/>
          </a:xfrm>
          <a:prstGeom prst="rect">
            <a:avLst/>
          </a:prstGeom>
          <a:noFill/>
          <a:ln>
            <a:noFill/>
          </a:ln>
        </p:spPr>
      </p:pic>
      <p:pic>
        <p:nvPicPr>
          <p:cNvPr id="335" name="Google Shape;335;g1041d555776_2_0"/>
          <p:cNvPicPr preferRelativeResize="0"/>
          <p:nvPr/>
        </p:nvPicPr>
        <p:blipFill>
          <a:blip r:embed="rId4">
            <a:alphaModFix/>
          </a:blip>
          <a:stretch>
            <a:fillRect/>
          </a:stretch>
        </p:blipFill>
        <p:spPr>
          <a:xfrm>
            <a:off x="9429366" y="5051975"/>
            <a:ext cx="7984321" cy="3869200"/>
          </a:xfrm>
          <a:prstGeom prst="rect">
            <a:avLst/>
          </a:prstGeom>
          <a:noFill/>
          <a:ln>
            <a:noFill/>
          </a:ln>
        </p:spPr>
      </p:pic>
      <p:sp>
        <p:nvSpPr>
          <p:cNvPr id="336" name="Google Shape;336;g1041d555776_2_0"/>
          <p:cNvSpPr txBox="1"/>
          <p:nvPr/>
        </p:nvSpPr>
        <p:spPr>
          <a:xfrm>
            <a:off x="1155100" y="9110100"/>
            <a:ext cx="71703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a:latin typeface="Calibri"/>
                <a:ea typeface="Calibri"/>
                <a:cs typeface="Calibri"/>
                <a:sym typeface="Calibri"/>
              </a:rPr>
              <a:t>Degree of interest in our app (scale 0-5) according to survey</a:t>
            </a:r>
            <a:endParaRPr sz="2200">
              <a:latin typeface="Calibri"/>
              <a:ea typeface="Calibri"/>
              <a:cs typeface="Calibri"/>
              <a:sym typeface="Calibri"/>
            </a:endParaRPr>
          </a:p>
        </p:txBody>
      </p:sp>
      <p:sp>
        <p:nvSpPr>
          <p:cNvPr id="337" name="Google Shape;337;g1041d555776_2_0"/>
          <p:cNvSpPr txBox="1"/>
          <p:nvPr/>
        </p:nvSpPr>
        <p:spPr>
          <a:xfrm>
            <a:off x="9836363" y="9023275"/>
            <a:ext cx="71703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a:latin typeface="Calibri"/>
                <a:ea typeface="Calibri"/>
                <a:cs typeface="Calibri"/>
                <a:sym typeface="Calibri"/>
              </a:rPr>
              <a:t>Type of visual impairment  according to survey</a:t>
            </a:r>
            <a:endParaRPr sz="2200">
              <a:latin typeface="Calibri"/>
              <a:ea typeface="Calibri"/>
              <a:cs typeface="Calibri"/>
              <a:sym typeface="Calibri"/>
            </a:endParaRPr>
          </a:p>
        </p:txBody>
      </p:sp>
      <p:sp>
        <p:nvSpPr>
          <p:cNvPr id="338" name="Google Shape;338;g1041d555776_2_0"/>
          <p:cNvSpPr txBox="1">
            <a:spLocks noGrp="1"/>
          </p:cNvSpPr>
          <p:nvPr>
            <p:ph type="sldNum" idx="12"/>
          </p:nvPr>
        </p:nvSpPr>
        <p:spPr>
          <a:xfrm>
            <a:off x="439526" y="9713375"/>
            <a:ext cx="635700" cy="5232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F1F1F1"/>
              </a:buClr>
              <a:buSzPts val="2800"/>
              <a:buFont typeface="Calibri"/>
              <a:buNone/>
            </a:pPr>
            <a:fld id="{00000000-1234-1234-1234-123412341234}" type="slidenum">
              <a:rPr lang="en-US"/>
              <a:t>17</a:t>
            </a:fld>
            <a:endParaRPr/>
          </a:p>
        </p:txBody>
      </p:sp>
      <p:pic>
        <p:nvPicPr>
          <p:cNvPr id="9" name="Google Shape;164;g107d005571a_2_7">
            <a:extLst>
              <a:ext uri="{FF2B5EF4-FFF2-40B4-BE49-F238E27FC236}">
                <a16:creationId xmlns:a16="http://schemas.microsoft.com/office/drawing/2014/main" id="{4E3DAF15-9501-4A6F-8ADD-D1414D264492}"/>
              </a:ext>
            </a:extLst>
          </p:cNvPr>
          <p:cNvPicPr preferRelativeResize="0"/>
          <p:nvPr/>
        </p:nvPicPr>
        <p:blipFill rotWithShape="1">
          <a:blip r:embed="rId5">
            <a:alphaModFix/>
          </a:blip>
          <a:srcRect t="28379" b="31474"/>
          <a:stretch/>
        </p:blipFill>
        <p:spPr>
          <a:xfrm>
            <a:off x="1115525" y="9582900"/>
            <a:ext cx="2431525" cy="976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1041d555776_2_12"/>
          <p:cNvSpPr txBox="1">
            <a:spLocks noGrp="1"/>
          </p:cNvSpPr>
          <p:nvPr>
            <p:ph type="body" idx="1"/>
          </p:nvPr>
        </p:nvSpPr>
        <p:spPr>
          <a:xfrm>
            <a:off x="8449496" y="1448668"/>
            <a:ext cx="8685300" cy="8157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a:t>Pretotyping - Results (Videos)</a:t>
            </a:r>
            <a:endParaRPr/>
          </a:p>
        </p:txBody>
      </p:sp>
      <p:pic>
        <p:nvPicPr>
          <p:cNvPr id="344" name="Google Shape;344;g1041d555776_2_12"/>
          <p:cNvPicPr preferRelativeResize="0"/>
          <p:nvPr/>
        </p:nvPicPr>
        <p:blipFill>
          <a:blip r:embed="rId3">
            <a:alphaModFix/>
          </a:blip>
          <a:stretch>
            <a:fillRect/>
          </a:stretch>
        </p:blipFill>
        <p:spPr>
          <a:xfrm>
            <a:off x="537900" y="1530875"/>
            <a:ext cx="7164651" cy="6161425"/>
          </a:xfrm>
          <a:prstGeom prst="rect">
            <a:avLst/>
          </a:prstGeom>
          <a:noFill/>
          <a:ln>
            <a:noFill/>
          </a:ln>
        </p:spPr>
      </p:pic>
      <p:sp>
        <p:nvSpPr>
          <p:cNvPr id="345" name="Google Shape;345;g1041d555776_2_12"/>
          <p:cNvSpPr txBox="1">
            <a:spLocks noGrp="1"/>
          </p:cNvSpPr>
          <p:nvPr>
            <p:ph type="body" idx="2"/>
          </p:nvPr>
        </p:nvSpPr>
        <p:spPr>
          <a:xfrm>
            <a:off x="8574100" y="3442625"/>
            <a:ext cx="9341100" cy="1600800"/>
          </a:xfrm>
          <a:prstGeom prst="rect">
            <a:avLst/>
          </a:prstGeom>
        </p:spPr>
        <p:txBody>
          <a:bodyPr spcFirstLastPara="1" wrap="square" lIns="0" tIns="0" rIns="0" bIns="0" anchor="t" anchorCtr="0">
            <a:spAutoFit/>
          </a:bodyPr>
          <a:lstStyle/>
          <a:p>
            <a:pPr marL="0" lvl="0" indent="0" algn="ctr" rtl="0">
              <a:lnSpc>
                <a:spcPct val="100000"/>
              </a:lnSpc>
              <a:spcBef>
                <a:spcPts val="0"/>
              </a:spcBef>
              <a:spcAft>
                <a:spcPts val="0"/>
              </a:spcAft>
              <a:buNone/>
            </a:pPr>
            <a:r>
              <a:rPr lang="en-US" sz="3400" b="1"/>
              <a:t>Video 1 (534 views and 2 likes) </a:t>
            </a:r>
            <a:endParaRPr sz="3400" b="1"/>
          </a:p>
          <a:p>
            <a:pPr marL="0" lvl="0" indent="0" algn="ctr" rtl="0">
              <a:lnSpc>
                <a:spcPct val="100000"/>
              </a:lnSpc>
              <a:spcBef>
                <a:spcPts val="0"/>
              </a:spcBef>
              <a:spcAft>
                <a:spcPts val="0"/>
              </a:spcAft>
              <a:buNone/>
            </a:pPr>
            <a:r>
              <a:rPr lang="en-US" sz="3400" b="1"/>
              <a:t>Video 2 (321 views and 5 likes)</a:t>
            </a:r>
            <a:endParaRPr sz="3400" b="1"/>
          </a:p>
          <a:p>
            <a:pPr marL="0" lvl="0" indent="0" algn="r" rtl="0">
              <a:spcBef>
                <a:spcPts val="0"/>
              </a:spcBef>
              <a:spcAft>
                <a:spcPts val="0"/>
              </a:spcAft>
              <a:buNone/>
            </a:pPr>
            <a:endParaRPr/>
          </a:p>
        </p:txBody>
      </p:sp>
      <p:sp>
        <p:nvSpPr>
          <p:cNvPr id="346" name="Google Shape;346;g1041d555776_2_12"/>
          <p:cNvSpPr txBox="1">
            <a:spLocks noGrp="1"/>
          </p:cNvSpPr>
          <p:nvPr>
            <p:ph type="body" idx="3"/>
          </p:nvPr>
        </p:nvSpPr>
        <p:spPr>
          <a:xfrm>
            <a:off x="8574096" y="5398720"/>
            <a:ext cx="8685300" cy="1385400"/>
          </a:xfrm>
          <a:prstGeom prst="rect">
            <a:avLst/>
          </a:prstGeom>
        </p:spPr>
        <p:txBody>
          <a:bodyPr spcFirstLastPara="1" wrap="square" lIns="0" tIns="0" rIns="0" bIns="0" anchor="t" anchorCtr="0">
            <a:spAutoFit/>
          </a:bodyPr>
          <a:lstStyle/>
          <a:p>
            <a:pPr marL="457200" lvl="0" indent="-419100" algn="l" rtl="0">
              <a:lnSpc>
                <a:spcPct val="100000"/>
              </a:lnSpc>
              <a:spcBef>
                <a:spcPts val="0"/>
              </a:spcBef>
              <a:spcAft>
                <a:spcPts val="0"/>
              </a:spcAft>
              <a:buClr>
                <a:srgbClr val="000000"/>
              </a:buClr>
              <a:buSzPts val="3000"/>
              <a:buFont typeface="Arial"/>
              <a:buChar char="●"/>
            </a:pPr>
            <a:r>
              <a:rPr lang="en-US" sz="3000">
                <a:solidFill>
                  <a:srgbClr val="000000"/>
                </a:solidFill>
              </a:rPr>
              <a:t>Good results for not using sponsored posts </a:t>
            </a:r>
            <a:endParaRPr sz="3000">
              <a:solidFill>
                <a:srgbClr val="000000"/>
              </a:solidFill>
            </a:endParaRPr>
          </a:p>
          <a:p>
            <a:pPr marL="457200" lvl="0" indent="-419100" algn="l" rtl="0">
              <a:lnSpc>
                <a:spcPct val="100000"/>
              </a:lnSpc>
              <a:spcBef>
                <a:spcPts val="0"/>
              </a:spcBef>
              <a:spcAft>
                <a:spcPts val="0"/>
              </a:spcAft>
              <a:buClr>
                <a:srgbClr val="000000"/>
              </a:buClr>
              <a:buSzPts val="3000"/>
              <a:buFont typeface="Calibri"/>
              <a:buChar char="●"/>
            </a:pPr>
            <a:r>
              <a:rPr lang="en-US" sz="3000">
                <a:solidFill>
                  <a:srgbClr val="000000"/>
                </a:solidFill>
              </a:rPr>
              <a:t>Views and likes do not provide a baseline to properly assess user interest in our solution</a:t>
            </a:r>
            <a:endParaRPr sz="2700"/>
          </a:p>
        </p:txBody>
      </p:sp>
      <p:sp>
        <p:nvSpPr>
          <p:cNvPr id="347" name="Google Shape;347;g1041d555776_2_12"/>
          <p:cNvSpPr txBox="1">
            <a:spLocks noGrp="1"/>
          </p:cNvSpPr>
          <p:nvPr>
            <p:ph type="sldNum" idx="12"/>
          </p:nvPr>
        </p:nvSpPr>
        <p:spPr>
          <a:xfrm>
            <a:off x="439526" y="9713375"/>
            <a:ext cx="635700" cy="5232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F1F1F1"/>
              </a:buClr>
              <a:buSzPts val="2800"/>
              <a:buFont typeface="Calibri"/>
              <a:buNone/>
            </a:pPr>
            <a:fld id="{00000000-1234-1234-1234-123412341234}" type="slidenum">
              <a:rPr lang="en-US"/>
              <a:t>18</a:t>
            </a:fld>
            <a:endParaRPr/>
          </a:p>
        </p:txBody>
      </p:sp>
      <p:pic>
        <p:nvPicPr>
          <p:cNvPr id="7" name="Google Shape;164;g107d005571a_2_7">
            <a:extLst>
              <a:ext uri="{FF2B5EF4-FFF2-40B4-BE49-F238E27FC236}">
                <a16:creationId xmlns:a16="http://schemas.microsoft.com/office/drawing/2014/main" id="{F1C078CD-8F68-4DE4-9689-9693C6D360B0}"/>
              </a:ext>
            </a:extLst>
          </p:cNvPr>
          <p:cNvPicPr preferRelativeResize="0"/>
          <p:nvPr/>
        </p:nvPicPr>
        <p:blipFill rotWithShape="1">
          <a:blip r:embed="rId4">
            <a:alphaModFix/>
          </a:blip>
          <a:srcRect t="28379" b="31474"/>
          <a:stretch/>
        </p:blipFill>
        <p:spPr>
          <a:xfrm>
            <a:off x="1115525" y="9582900"/>
            <a:ext cx="2431525" cy="976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107d005571a_0_39"/>
          <p:cNvSpPr txBox="1">
            <a:spLocks noGrp="1"/>
          </p:cNvSpPr>
          <p:nvPr>
            <p:ph type="body" idx="1"/>
          </p:nvPr>
        </p:nvSpPr>
        <p:spPr>
          <a:xfrm>
            <a:off x="1115250" y="464650"/>
            <a:ext cx="16057500" cy="1148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6300"/>
              <a:t>Conclusions</a:t>
            </a:r>
            <a:endParaRPr sz="6300"/>
          </a:p>
        </p:txBody>
      </p:sp>
      <p:sp>
        <p:nvSpPr>
          <p:cNvPr id="353" name="Google Shape;353;g107d005571a_0_39"/>
          <p:cNvSpPr txBox="1"/>
          <p:nvPr/>
        </p:nvSpPr>
        <p:spPr>
          <a:xfrm>
            <a:off x="1002550" y="1896125"/>
            <a:ext cx="1632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354" name="Google Shape;354;g107d005571a_0_39"/>
          <p:cNvPicPr preferRelativeResize="0"/>
          <p:nvPr/>
        </p:nvPicPr>
        <p:blipFill>
          <a:blip r:embed="rId3">
            <a:alphaModFix/>
          </a:blip>
          <a:stretch>
            <a:fillRect/>
          </a:stretch>
        </p:blipFill>
        <p:spPr>
          <a:xfrm>
            <a:off x="797000" y="2133850"/>
            <a:ext cx="2433000" cy="2433000"/>
          </a:xfrm>
          <a:prstGeom prst="rect">
            <a:avLst/>
          </a:prstGeom>
          <a:noFill/>
          <a:ln>
            <a:noFill/>
          </a:ln>
        </p:spPr>
      </p:pic>
      <p:sp>
        <p:nvSpPr>
          <p:cNvPr id="355" name="Google Shape;355;g107d005571a_0_39"/>
          <p:cNvSpPr txBox="1"/>
          <p:nvPr/>
        </p:nvSpPr>
        <p:spPr>
          <a:xfrm>
            <a:off x="3613875" y="2576225"/>
            <a:ext cx="98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56" name="Google Shape;356;g107d005571a_0_39"/>
          <p:cNvSpPr txBox="1"/>
          <p:nvPr/>
        </p:nvSpPr>
        <p:spPr>
          <a:xfrm>
            <a:off x="3932325" y="1896125"/>
            <a:ext cx="10966800" cy="272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300">
                <a:latin typeface="Calibri"/>
                <a:ea typeface="Calibri"/>
                <a:cs typeface="Calibri"/>
                <a:sym typeface="Calibri"/>
              </a:rPr>
              <a:t>The Survey </a:t>
            </a:r>
            <a:endParaRPr sz="3300">
              <a:latin typeface="Calibri"/>
              <a:ea typeface="Calibri"/>
              <a:cs typeface="Calibri"/>
              <a:sym typeface="Calibri"/>
            </a:endParaRPr>
          </a:p>
          <a:p>
            <a:pPr marL="0" lvl="0" indent="0" algn="ctr" rtl="0">
              <a:spcBef>
                <a:spcPts val="0"/>
              </a:spcBef>
              <a:spcAft>
                <a:spcPts val="0"/>
              </a:spcAft>
              <a:buNone/>
            </a:pPr>
            <a:endParaRPr sz="3300">
              <a:latin typeface="Calibri"/>
              <a:ea typeface="Calibri"/>
              <a:cs typeface="Calibri"/>
              <a:sym typeface="Calibri"/>
            </a:endParaRPr>
          </a:p>
          <a:p>
            <a:pPr marL="457200" lvl="0" indent="-438150" algn="l" rtl="0">
              <a:spcBef>
                <a:spcPts val="0"/>
              </a:spcBef>
              <a:spcAft>
                <a:spcPts val="0"/>
              </a:spcAft>
              <a:buSzPts val="3300"/>
              <a:buFont typeface="Calibri"/>
              <a:buAutoNum type="arabicPeriod"/>
            </a:pPr>
            <a:r>
              <a:rPr lang="en-US" sz="3300">
                <a:latin typeface="Calibri"/>
                <a:ea typeface="Calibri"/>
                <a:cs typeface="Calibri"/>
                <a:sym typeface="Calibri"/>
              </a:rPr>
              <a:t>Was useful to concentrate on problems of </a:t>
            </a:r>
            <a:r>
              <a:rPr lang="en-US" sz="3300" b="1">
                <a:latin typeface="Calibri"/>
                <a:ea typeface="Calibri"/>
                <a:cs typeface="Calibri"/>
                <a:sym typeface="Calibri"/>
              </a:rPr>
              <a:t>privacy</a:t>
            </a:r>
            <a:endParaRPr sz="3300" b="1">
              <a:latin typeface="Calibri"/>
              <a:ea typeface="Calibri"/>
              <a:cs typeface="Calibri"/>
              <a:sym typeface="Calibri"/>
            </a:endParaRPr>
          </a:p>
          <a:p>
            <a:pPr marL="457200" lvl="0" indent="-438150" algn="l" rtl="0">
              <a:spcBef>
                <a:spcPts val="0"/>
              </a:spcBef>
              <a:spcAft>
                <a:spcPts val="0"/>
              </a:spcAft>
              <a:buSzPts val="3300"/>
              <a:buFont typeface="Calibri"/>
              <a:buAutoNum type="arabicPeriod"/>
            </a:pPr>
            <a:r>
              <a:rPr lang="en-US" sz="3300">
                <a:latin typeface="Calibri"/>
                <a:ea typeface="Calibri"/>
                <a:cs typeface="Calibri"/>
                <a:sym typeface="Calibri"/>
              </a:rPr>
              <a:t>Managed to gather more informations about some </a:t>
            </a:r>
            <a:r>
              <a:rPr lang="en-US" sz="3300" b="1">
                <a:latin typeface="Calibri"/>
                <a:ea typeface="Calibri"/>
                <a:cs typeface="Calibri"/>
                <a:sym typeface="Calibri"/>
              </a:rPr>
              <a:t>disease while reading</a:t>
            </a:r>
            <a:r>
              <a:rPr lang="en-US" sz="3300">
                <a:latin typeface="Calibri"/>
                <a:ea typeface="Calibri"/>
                <a:cs typeface="Calibri"/>
                <a:sym typeface="Calibri"/>
              </a:rPr>
              <a:t>, that may be solved in further steps of design </a:t>
            </a:r>
            <a:endParaRPr sz="3300">
              <a:latin typeface="Calibri"/>
              <a:ea typeface="Calibri"/>
              <a:cs typeface="Calibri"/>
              <a:sym typeface="Calibri"/>
            </a:endParaRPr>
          </a:p>
        </p:txBody>
      </p:sp>
      <p:sp>
        <p:nvSpPr>
          <p:cNvPr id="357" name="Google Shape;357;g107d005571a_0_39"/>
          <p:cNvSpPr txBox="1"/>
          <p:nvPr/>
        </p:nvSpPr>
        <p:spPr>
          <a:xfrm>
            <a:off x="3932325" y="5369125"/>
            <a:ext cx="109668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latin typeface="Calibri"/>
                <a:ea typeface="Calibri"/>
                <a:cs typeface="Calibri"/>
                <a:sym typeface="Calibri"/>
              </a:rPr>
              <a:t>This reading application has drawn the interest of people, prospective users and users not even considered within this study. However, further investigation and usage of other pretotyping methods are needed for development of a successful product.</a:t>
            </a:r>
            <a:endParaRPr sz="3000">
              <a:latin typeface="Calibri"/>
              <a:ea typeface="Calibri"/>
              <a:cs typeface="Calibri"/>
              <a:sym typeface="Calibri"/>
            </a:endParaRPr>
          </a:p>
        </p:txBody>
      </p:sp>
      <p:sp>
        <p:nvSpPr>
          <p:cNvPr id="358" name="Google Shape;358;g107d005571a_0_39"/>
          <p:cNvSpPr/>
          <p:nvPr/>
        </p:nvSpPr>
        <p:spPr>
          <a:xfrm>
            <a:off x="3363400" y="5259800"/>
            <a:ext cx="12022500" cy="24330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g107d005571a_0_39"/>
          <p:cNvSpPr txBox="1">
            <a:spLocks noGrp="1"/>
          </p:cNvSpPr>
          <p:nvPr>
            <p:ph type="sldNum" idx="12"/>
          </p:nvPr>
        </p:nvSpPr>
        <p:spPr>
          <a:xfrm>
            <a:off x="439526" y="9713375"/>
            <a:ext cx="635700" cy="5232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Clr>
                <a:srgbClr val="F1F1F1"/>
              </a:buClr>
              <a:buSzPts val="2800"/>
              <a:buFont typeface="Calibri"/>
              <a:buNone/>
            </a:pPr>
            <a:fld id="{00000000-1234-1234-1234-123412341234}" type="slidenum">
              <a:rPr lang="en-US"/>
              <a:t>19</a:t>
            </a:fld>
            <a:endParaRPr/>
          </a:p>
        </p:txBody>
      </p:sp>
      <p:pic>
        <p:nvPicPr>
          <p:cNvPr id="10" name="Google Shape;164;g107d005571a_2_7">
            <a:extLst>
              <a:ext uri="{FF2B5EF4-FFF2-40B4-BE49-F238E27FC236}">
                <a16:creationId xmlns:a16="http://schemas.microsoft.com/office/drawing/2014/main" id="{01C7730A-B488-44E0-8CD6-730536D1EC01}"/>
              </a:ext>
            </a:extLst>
          </p:cNvPr>
          <p:cNvPicPr preferRelativeResize="0"/>
          <p:nvPr/>
        </p:nvPicPr>
        <p:blipFill rotWithShape="1">
          <a:blip r:embed="rId4">
            <a:alphaModFix/>
          </a:blip>
          <a:srcRect t="28379" b="31474"/>
          <a:stretch/>
        </p:blipFill>
        <p:spPr>
          <a:xfrm>
            <a:off x="1115525" y="9582900"/>
            <a:ext cx="2431525" cy="976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107d005571a_2_7"/>
          <p:cNvSpPr txBox="1">
            <a:spLocks noGrp="1"/>
          </p:cNvSpPr>
          <p:nvPr>
            <p:ph type="body" idx="1"/>
          </p:nvPr>
        </p:nvSpPr>
        <p:spPr>
          <a:xfrm>
            <a:off x="8574096" y="1150143"/>
            <a:ext cx="8685300" cy="815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292929"/>
              </a:buClr>
              <a:buSzPts val="5300"/>
              <a:buFont typeface="Calibri"/>
              <a:buNone/>
            </a:pPr>
            <a:r>
              <a:rPr lang="en-US"/>
              <a:t>What it will be discussed?</a:t>
            </a:r>
            <a:endParaRPr/>
          </a:p>
        </p:txBody>
      </p:sp>
      <p:sp>
        <p:nvSpPr>
          <p:cNvPr id="160" name="Google Shape;160;g107d005571a_2_7"/>
          <p:cNvSpPr txBox="1">
            <a:spLocks noGrp="1"/>
          </p:cNvSpPr>
          <p:nvPr>
            <p:ph type="body" idx="2"/>
          </p:nvPr>
        </p:nvSpPr>
        <p:spPr>
          <a:xfrm>
            <a:off x="8574096" y="2601802"/>
            <a:ext cx="8685300" cy="1154400"/>
          </a:xfrm>
          <a:prstGeom prst="rect">
            <a:avLst/>
          </a:prstGeom>
          <a:noFill/>
          <a:ln>
            <a:noFill/>
          </a:ln>
        </p:spPr>
        <p:txBody>
          <a:bodyPr spcFirstLastPara="1" wrap="square" lIns="0" tIns="0" rIns="0" bIns="0" anchor="t" anchorCtr="0">
            <a:spAutoFit/>
          </a:bodyPr>
          <a:lstStyle/>
          <a:p>
            <a:pPr marL="0" lvl="0" indent="0" algn="ctr" rtl="0">
              <a:lnSpc>
                <a:spcPct val="108333"/>
              </a:lnSpc>
              <a:spcBef>
                <a:spcPts val="0"/>
              </a:spcBef>
              <a:spcAft>
                <a:spcPts val="0"/>
              </a:spcAft>
              <a:buClr>
                <a:srgbClr val="292929"/>
              </a:buClr>
              <a:buSzPts val="3600"/>
              <a:buFont typeface="Calibri"/>
              <a:buNone/>
            </a:pPr>
            <a:r>
              <a:rPr lang="en-US"/>
              <a:t>How to find an useful solution in the field of </a:t>
            </a:r>
            <a:r>
              <a:rPr lang="en-US" b="1" i="1"/>
              <a:t>education</a:t>
            </a:r>
            <a:r>
              <a:rPr lang="en-US"/>
              <a:t>?</a:t>
            </a:r>
            <a:endParaRPr/>
          </a:p>
        </p:txBody>
      </p:sp>
      <p:sp>
        <p:nvSpPr>
          <p:cNvPr id="161" name="Google Shape;161;g107d005571a_2_7"/>
          <p:cNvSpPr txBox="1">
            <a:spLocks noGrp="1"/>
          </p:cNvSpPr>
          <p:nvPr>
            <p:ph type="body" idx="3"/>
          </p:nvPr>
        </p:nvSpPr>
        <p:spPr>
          <a:xfrm>
            <a:off x="8574096" y="4106620"/>
            <a:ext cx="8685300" cy="4248300"/>
          </a:xfrm>
          <a:prstGeom prst="rect">
            <a:avLst/>
          </a:prstGeom>
          <a:noFill/>
          <a:ln>
            <a:noFill/>
          </a:ln>
        </p:spPr>
        <p:txBody>
          <a:bodyPr spcFirstLastPara="1" wrap="square" lIns="0" tIns="0" rIns="0" bIns="0" anchor="t" anchorCtr="0">
            <a:spAutoFit/>
          </a:bodyPr>
          <a:lstStyle/>
          <a:p>
            <a:pPr marL="457200" lvl="0" indent="-457200" algn="ctr" rtl="0">
              <a:lnSpc>
                <a:spcPct val="150000"/>
              </a:lnSpc>
              <a:spcBef>
                <a:spcPts val="0"/>
              </a:spcBef>
              <a:spcAft>
                <a:spcPts val="0"/>
              </a:spcAft>
              <a:buSzPts val="3600"/>
              <a:buAutoNum type="arabicPeriod"/>
            </a:pPr>
            <a:r>
              <a:rPr lang="en-US" sz="3600" b="1"/>
              <a:t>User identification</a:t>
            </a:r>
            <a:endParaRPr sz="3600" b="1"/>
          </a:p>
          <a:p>
            <a:pPr marL="457200" lvl="0" indent="-457200" algn="ctr" rtl="0">
              <a:lnSpc>
                <a:spcPct val="150000"/>
              </a:lnSpc>
              <a:spcBef>
                <a:spcPts val="0"/>
              </a:spcBef>
              <a:spcAft>
                <a:spcPts val="0"/>
              </a:spcAft>
              <a:buSzPts val="3600"/>
              <a:buAutoNum type="arabicPeriod"/>
            </a:pPr>
            <a:r>
              <a:rPr lang="en-US" sz="3600" b="1"/>
              <a:t>User need assessment</a:t>
            </a:r>
            <a:endParaRPr sz="3600" b="1"/>
          </a:p>
          <a:p>
            <a:pPr marL="457200" lvl="0" indent="-457200" algn="ctr" rtl="0">
              <a:lnSpc>
                <a:spcPct val="150000"/>
              </a:lnSpc>
              <a:spcBef>
                <a:spcPts val="0"/>
              </a:spcBef>
              <a:spcAft>
                <a:spcPts val="0"/>
              </a:spcAft>
              <a:buSzPts val="3600"/>
              <a:buAutoNum type="arabicPeriod"/>
            </a:pPr>
            <a:r>
              <a:rPr lang="en-US" sz="3600" b="1"/>
              <a:t>Solution Identification</a:t>
            </a:r>
            <a:endParaRPr sz="3600" b="1"/>
          </a:p>
          <a:p>
            <a:pPr marL="457200" lvl="0" indent="-457200" algn="ctr" rtl="0">
              <a:lnSpc>
                <a:spcPct val="150000"/>
              </a:lnSpc>
              <a:spcBef>
                <a:spcPts val="0"/>
              </a:spcBef>
              <a:spcAft>
                <a:spcPts val="0"/>
              </a:spcAft>
              <a:buSzPts val="3600"/>
              <a:buAutoNum type="arabicPeriod"/>
            </a:pPr>
            <a:r>
              <a:rPr lang="en-US" sz="3600" b="1"/>
              <a:t>Pretotyping</a:t>
            </a:r>
            <a:endParaRPr sz="3600" b="1"/>
          </a:p>
          <a:p>
            <a:pPr marL="0" lvl="0" indent="0" algn="r" rtl="0">
              <a:lnSpc>
                <a:spcPct val="150000"/>
              </a:lnSpc>
              <a:spcBef>
                <a:spcPts val="0"/>
              </a:spcBef>
              <a:spcAft>
                <a:spcPts val="0"/>
              </a:spcAft>
              <a:buNone/>
            </a:pPr>
            <a:endParaRPr/>
          </a:p>
          <a:p>
            <a:pPr marL="0" lvl="0" indent="0" algn="r" rtl="0">
              <a:lnSpc>
                <a:spcPct val="150000"/>
              </a:lnSpc>
              <a:spcBef>
                <a:spcPts val="0"/>
              </a:spcBef>
              <a:spcAft>
                <a:spcPts val="0"/>
              </a:spcAft>
              <a:buClr>
                <a:srgbClr val="292929"/>
              </a:buClr>
              <a:buSzPts val="2400"/>
              <a:buFont typeface="Calibri"/>
              <a:buNone/>
            </a:pPr>
            <a:endParaRPr/>
          </a:p>
        </p:txBody>
      </p:sp>
      <p:sp>
        <p:nvSpPr>
          <p:cNvPr id="162" name="Google Shape;162;g107d005571a_2_7"/>
          <p:cNvSpPr txBox="1">
            <a:spLocks noGrp="1"/>
          </p:cNvSpPr>
          <p:nvPr>
            <p:ph type="sldNum" idx="12"/>
          </p:nvPr>
        </p:nvSpPr>
        <p:spPr>
          <a:xfrm>
            <a:off x="439529" y="9713383"/>
            <a:ext cx="284400" cy="5232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1F1F1"/>
              </a:buClr>
              <a:buSzPts val="2800"/>
              <a:buFont typeface="Calibri"/>
              <a:buNone/>
            </a:pPr>
            <a:fld id="{00000000-1234-1234-1234-123412341234}" type="slidenum">
              <a:rPr lang="en-US" sz="2800">
                <a:solidFill>
                  <a:srgbClr val="F1F1F1"/>
                </a:solidFill>
              </a:rPr>
              <a:t>2</a:t>
            </a:fld>
            <a:endParaRPr dirty="0"/>
          </a:p>
        </p:txBody>
      </p:sp>
      <p:pic>
        <p:nvPicPr>
          <p:cNvPr id="163" name="Google Shape;163;g107d005571a_2_7"/>
          <p:cNvPicPr preferRelativeResize="0"/>
          <p:nvPr/>
        </p:nvPicPr>
        <p:blipFill>
          <a:blip r:embed="rId3">
            <a:alphaModFix/>
          </a:blip>
          <a:stretch>
            <a:fillRect/>
          </a:stretch>
        </p:blipFill>
        <p:spPr>
          <a:xfrm>
            <a:off x="1329450" y="2188100"/>
            <a:ext cx="5191125" cy="5362575"/>
          </a:xfrm>
          <a:prstGeom prst="rect">
            <a:avLst/>
          </a:prstGeom>
          <a:noFill/>
          <a:ln>
            <a:noFill/>
          </a:ln>
        </p:spPr>
      </p:pic>
      <p:pic>
        <p:nvPicPr>
          <p:cNvPr id="164" name="Google Shape;164;g107d005571a_2_7"/>
          <p:cNvPicPr preferRelativeResize="0"/>
          <p:nvPr/>
        </p:nvPicPr>
        <p:blipFill rotWithShape="1">
          <a:blip r:embed="rId4">
            <a:alphaModFix/>
          </a:blip>
          <a:srcRect t="28379" b="31474"/>
          <a:stretch/>
        </p:blipFill>
        <p:spPr>
          <a:xfrm>
            <a:off x="1115525" y="9582900"/>
            <a:ext cx="2431525" cy="976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
          <p:cNvSpPr txBox="1">
            <a:spLocks noGrp="1"/>
          </p:cNvSpPr>
          <p:nvPr>
            <p:ph type="body" idx="1"/>
          </p:nvPr>
        </p:nvSpPr>
        <p:spPr>
          <a:xfrm>
            <a:off x="1735375" y="733700"/>
            <a:ext cx="15421800" cy="3478800"/>
          </a:xfrm>
          <a:prstGeom prst="rect">
            <a:avLst/>
          </a:prstGeom>
          <a:noFill/>
          <a:ln>
            <a:noFill/>
          </a:ln>
        </p:spPr>
        <p:txBody>
          <a:bodyPr spcFirstLastPara="1" wrap="square" lIns="0" tIns="0" rIns="0" bIns="0" anchor="t" anchorCtr="0">
            <a:spAutoFit/>
          </a:bodyPr>
          <a:lstStyle/>
          <a:p>
            <a:pPr marL="0" lvl="0" indent="0" algn="r" rtl="0">
              <a:lnSpc>
                <a:spcPct val="105454"/>
              </a:lnSpc>
              <a:spcBef>
                <a:spcPts val="0"/>
              </a:spcBef>
              <a:spcAft>
                <a:spcPts val="0"/>
              </a:spcAft>
              <a:buClr>
                <a:srgbClr val="000000"/>
              </a:buClr>
              <a:buSzPts val="11000"/>
              <a:buFont typeface="Calibri"/>
              <a:buNone/>
            </a:pPr>
            <a:r>
              <a:rPr lang="en-US" sz="11000"/>
              <a:t>Thank yo</a:t>
            </a:r>
            <a:r>
              <a:rPr lang="en-US"/>
              <a:t>u for the attention</a:t>
            </a:r>
            <a:endParaRPr/>
          </a:p>
        </p:txBody>
      </p:sp>
      <p:sp>
        <p:nvSpPr>
          <p:cNvPr id="365" name="Google Shape;365;p6"/>
          <p:cNvSpPr txBox="1"/>
          <p:nvPr/>
        </p:nvSpPr>
        <p:spPr>
          <a:xfrm>
            <a:off x="5985850" y="3613875"/>
            <a:ext cx="70743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a:latin typeface="Calibri"/>
                <a:ea typeface="Calibri"/>
                <a:cs typeface="Calibri"/>
                <a:sym typeface="Calibri"/>
              </a:rPr>
              <a:t>Francesca Baudo </a:t>
            </a:r>
            <a:endParaRPr sz="2700">
              <a:latin typeface="Calibri"/>
              <a:ea typeface="Calibri"/>
              <a:cs typeface="Calibri"/>
              <a:sym typeface="Calibri"/>
            </a:endParaRPr>
          </a:p>
          <a:p>
            <a:pPr marL="0" lvl="0" indent="0" algn="l" rtl="0">
              <a:spcBef>
                <a:spcPts val="0"/>
              </a:spcBef>
              <a:spcAft>
                <a:spcPts val="0"/>
              </a:spcAft>
              <a:buNone/>
            </a:pPr>
            <a:r>
              <a:rPr lang="en-US" sz="2700">
                <a:latin typeface="Calibri"/>
                <a:ea typeface="Calibri"/>
                <a:cs typeface="Calibri"/>
                <a:sym typeface="Calibri"/>
              </a:rPr>
              <a:t>Erica Cau</a:t>
            </a:r>
            <a:endParaRPr sz="2700">
              <a:latin typeface="Calibri"/>
              <a:ea typeface="Calibri"/>
              <a:cs typeface="Calibri"/>
              <a:sym typeface="Calibri"/>
            </a:endParaRPr>
          </a:p>
          <a:p>
            <a:pPr marL="0" lvl="0" indent="0" algn="l" rtl="0">
              <a:spcBef>
                <a:spcPts val="0"/>
              </a:spcBef>
              <a:spcAft>
                <a:spcPts val="0"/>
              </a:spcAft>
              <a:buNone/>
            </a:pPr>
            <a:r>
              <a:rPr lang="en-US" sz="2700">
                <a:latin typeface="Calibri"/>
                <a:ea typeface="Calibri"/>
                <a:cs typeface="Calibri"/>
                <a:sym typeface="Calibri"/>
              </a:rPr>
              <a:t>Alice Isola</a:t>
            </a:r>
            <a:endParaRPr sz="2700">
              <a:latin typeface="Calibri"/>
              <a:ea typeface="Calibri"/>
              <a:cs typeface="Calibri"/>
              <a:sym typeface="Calibri"/>
            </a:endParaRPr>
          </a:p>
          <a:p>
            <a:pPr marL="0" lvl="0" indent="0" algn="l" rtl="0">
              <a:spcBef>
                <a:spcPts val="0"/>
              </a:spcBef>
              <a:spcAft>
                <a:spcPts val="0"/>
              </a:spcAft>
              <a:buNone/>
            </a:pPr>
            <a:r>
              <a:rPr lang="en-US" sz="2700">
                <a:latin typeface="Calibri"/>
                <a:ea typeface="Calibri"/>
                <a:cs typeface="Calibri"/>
                <a:sym typeface="Calibri"/>
              </a:rPr>
              <a:t>Carla Lorena Trejo Silva</a:t>
            </a:r>
            <a:endParaRPr sz="2700">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107d005571a_0_0"/>
          <p:cNvSpPr txBox="1">
            <a:spLocks noGrp="1"/>
          </p:cNvSpPr>
          <p:nvPr>
            <p:ph type="body" idx="1"/>
          </p:nvPr>
        </p:nvSpPr>
        <p:spPr>
          <a:xfrm>
            <a:off x="915275" y="3020550"/>
            <a:ext cx="6344100" cy="5631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4300" b="1"/>
              <a:t>Quantitative </a:t>
            </a:r>
            <a:r>
              <a:rPr lang="en-US" sz="4300"/>
              <a:t>methods</a:t>
            </a:r>
            <a:endParaRPr sz="4300"/>
          </a:p>
          <a:p>
            <a:pPr marL="914400" lvl="0" indent="-444500" algn="l" rtl="0">
              <a:spcBef>
                <a:spcPts val="0"/>
              </a:spcBef>
              <a:spcAft>
                <a:spcPts val="0"/>
              </a:spcAft>
              <a:buSzPts val="3400"/>
              <a:buChar char="●"/>
            </a:pPr>
            <a:r>
              <a:rPr lang="en-US" sz="3400" i="1"/>
              <a:t>Scientific Literature</a:t>
            </a:r>
            <a:endParaRPr sz="3400" i="1"/>
          </a:p>
          <a:p>
            <a:pPr marL="914400" lvl="0" indent="-444500" algn="l" rtl="0">
              <a:spcBef>
                <a:spcPts val="0"/>
              </a:spcBef>
              <a:spcAft>
                <a:spcPts val="0"/>
              </a:spcAft>
              <a:buSzPts val="3400"/>
              <a:buChar char="●"/>
            </a:pPr>
            <a:r>
              <a:rPr lang="en-US" sz="3400" i="1"/>
              <a:t>Google Trend </a:t>
            </a:r>
            <a:endParaRPr sz="3400" i="1"/>
          </a:p>
          <a:p>
            <a:pPr marL="914400" lvl="0" indent="-444500" algn="l" rtl="0">
              <a:spcBef>
                <a:spcPts val="0"/>
              </a:spcBef>
              <a:spcAft>
                <a:spcPts val="0"/>
              </a:spcAft>
              <a:buSzPts val="3400"/>
              <a:buChar char="●"/>
            </a:pPr>
            <a:r>
              <a:rPr lang="en-US" sz="3400" i="1"/>
              <a:t>World Bank Open Data</a:t>
            </a:r>
            <a:endParaRPr sz="3400" i="1"/>
          </a:p>
          <a:p>
            <a:pPr marL="0" lvl="0" indent="0" algn="l" rtl="0">
              <a:spcBef>
                <a:spcPts val="0"/>
              </a:spcBef>
              <a:spcAft>
                <a:spcPts val="0"/>
              </a:spcAft>
              <a:buNone/>
            </a:pPr>
            <a:endParaRPr sz="4300"/>
          </a:p>
          <a:p>
            <a:pPr marL="0" lvl="0" indent="0" algn="l" rtl="0">
              <a:spcBef>
                <a:spcPts val="0"/>
              </a:spcBef>
              <a:spcAft>
                <a:spcPts val="0"/>
              </a:spcAft>
              <a:buNone/>
            </a:pPr>
            <a:r>
              <a:rPr lang="en-US" sz="4400" b="1"/>
              <a:t>Qualitative </a:t>
            </a:r>
            <a:r>
              <a:rPr lang="en-US" sz="4400"/>
              <a:t>methods</a:t>
            </a:r>
            <a:endParaRPr sz="4400"/>
          </a:p>
          <a:p>
            <a:pPr marL="914400" lvl="0" indent="-450850" algn="l" rtl="0">
              <a:spcBef>
                <a:spcPts val="0"/>
              </a:spcBef>
              <a:spcAft>
                <a:spcPts val="0"/>
              </a:spcAft>
              <a:buSzPts val="3500"/>
              <a:buChar char="●"/>
            </a:pPr>
            <a:r>
              <a:rPr lang="en-US" sz="3500"/>
              <a:t>Personas</a:t>
            </a:r>
            <a:endParaRPr sz="3500"/>
          </a:p>
          <a:p>
            <a:pPr marL="914400" lvl="0" indent="-450850" algn="l" rtl="0">
              <a:spcBef>
                <a:spcPts val="0"/>
              </a:spcBef>
              <a:spcAft>
                <a:spcPts val="0"/>
              </a:spcAft>
              <a:buSzPts val="3500"/>
              <a:buChar char="●"/>
            </a:pPr>
            <a:r>
              <a:rPr lang="en-US" sz="3500"/>
              <a:t>User Stories (abandoned) </a:t>
            </a:r>
            <a:endParaRPr sz="3500"/>
          </a:p>
          <a:p>
            <a:pPr marL="0" lvl="0" indent="0" algn="l" rtl="0">
              <a:spcBef>
                <a:spcPts val="0"/>
              </a:spcBef>
              <a:spcAft>
                <a:spcPts val="0"/>
              </a:spcAft>
              <a:buNone/>
            </a:pPr>
            <a:endParaRPr/>
          </a:p>
        </p:txBody>
      </p:sp>
      <p:sp>
        <p:nvSpPr>
          <p:cNvPr id="170" name="Google Shape;170;g107d005571a_0_0"/>
          <p:cNvSpPr txBox="1"/>
          <p:nvPr/>
        </p:nvSpPr>
        <p:spPr>
          <a:xfrm>
            <a:off x="871775" y="392300"/>
            <a:ext cx="4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71" name="Google Shape;171;g107d005571a_0_0"/>
          <p:cNvSpPr txBox="1"/>
          <p:nvPr/>
        </p:nvSpPr>
        <p:spPr>
          <a:xfrm>
            <a:off x="1113450" y="717925"/>
            <a:ext cx="16061100" cy="153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800">
                <a:latin typeface="Calibri"/>
                <a:ea typeface="Calibri"/>
                <a:cs typeface="Calibri"/>
                <a:sym typeface="Calibri"/>
              </a:rPr>
              <a:t>User identification - </a:t>
            </a:r>
            <a:r>
              <a:rPr lang="en-US" sz="8800" i="1">
                <a:latin typeface="Calibri"/>
                <a:ea typeface="Calibri"/>
                <a:cs typeface="Calibri"/>
                <a:sym typeface="Calibri"/>
              </a:rPr>
              <a:t>Methods </a:t>
            </a:r>
            <a:endParaRPr sz="8800" i="1">
              <a:latin typeface="Calibri"/>
              <a:ea typeface="Calibri"/>
              <a:cs typeface="Calibri"/>
              <a:sym typeface="Calibri"/>
            </a:endParaRPr>
          </a:p>
        </p:txBody>
      </p:sp>
      <p:sp>
        <p:nvSpPr>
          <p:cNvPr id="172" name="Google Shape;172;g107d005571a_0_0"/>
          <p:cNvSpPr txBox="1">
            <a:spLocks noGrp="1"/>
          </p:cNvSpPr>
          <p:nvPr>
            <p:ph type="body" idx="1"/>
          </p:nvPr>
        </p:nvSpPr>
        <p:spPr>
          <a:xfrm>
            <a:off x="10509350" y="2948975"/>
            <a:ext cx="6838800" cy="6127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4500" b="1"/>
              <a:t>Final choice</a:t>
            </a:r>
            <a:endParaRPr sz="4500" b="1"/>
          </a:p>
          <a:p>
            <a:pPr marL="0" lvl="0" indent="0" algn="ctr" rtl="0">
              <a:spcBef>
                <a:spcPts val="0"/>
              </a:spcBef>
              <a:spcAft>
                <a:spcPts val="0"/>
              </a:spcAft>
              <a:buNone/>
            </a:pPr>
            <a:endParaRPr sz="4500" b="1"/>
          </a:p>
          <a:p>
            <a:pPr marL="0" lvl="0" indent="0" algn="ctr" rtl="0">
              <a:spcBef>
                <a:spcPts val="0"/>
              </a:spcBef>
              <a:spcAft>
                <a:spcPts val="0"/>
              </a:spcAft>
              <a:buNone/>
            </a:pPr>
            <a:endParaRPr sz="4500" b="1"/>
          </a:p>
          <a:p>
            <a:pPr marL="0" lvl="0" indent="0" algn="l" rtl="0">
              <a:spcBef>
                <a:spcPts val="0"/>
              </a:spcBef>
              <a:spcAft>
                <a:spcPts val="0"/>
              </a:spcAft>
              <a:buNone/>
            </a:pPr>
            <a:endParaRPr sz="4500" b="1"/>
          </a:p>
          <a:p>
            <a:pPr marL="0" lvl="0" indent="0" algn="l" rtl="0">
              <a:spcBef>
                <a:spcPts val="0"/>
              </a:spcBef>
              <a:spcAft>
                <a:spcPts val="0"/>
              </a:spcAft>
              <a:buNone/>
            </a:pPr>
            <a:endParaRPr sz="4500" b="1"/>
          </a:p>
          <a:p>
            <a:pPr marL="0" lvl="0" indent="0" algn="ctr" rtl="0">
              <a:spcBef>
                <a:spcPts val="0"/>
              </a:spcBef>
              <a:spcAft>
                <a:spcPts val="0"/>
              </a:spcAft>
              <a:buNone/>
            </a:pPr>
            <a:r>
              <a:rPr lang="en-US" sz="3600" b="1"/>
              <a:t>SDG framework</a:t>
            </a:r>
            <a:endParaRPr sz="3600" b="1"/>
          </a:p>
          <a:p>
            <a:pPr marL="0" lvl="0" indent="0" algn="ctr" rtl="0">
              <a:spcBef>
                <a:spcPts val="0"/>
              </a:spcBef>
              <a:spcAft>
                <a:spcPts val="0"/>
              </a:spcAft>
              <a:buNone/>
            </a:pPr>
            <a:r>
              <a:rPr lang="en-US" sz="3600"/>
              <a:t>(Sustainable Development Goals)</a:t>
            </a:r>
            <a:r>
              <a:rPr lang="en-US" sz="3600" b="1"/>
              <a:t> </a:t>
            </a:r>
            <a:r>
              <a:rPr lang="en-US" sz="3600"/>
              <a:t>from ONU</a:t>
            </a:r>
            <a:endParaRPr sz="3600"/>
          </a:p>
          <a:p>
            <a:pPr marL="914400" lvl="0" indent="0" algn="l" rtl="0">
              <a:spcBef>
                <a:spcPts val="0"/>
              </a:spcBef>
              <a:spcAft>
                <a:spcPts val="0"/>
              </a:spcAft>
              <a:buNone/>
            </a:pPr>
            <a:endParaRPr sz="5100" b="1"/>
          </a:p>
          <a:p>
            <a:pPr marL="0" lvl="0" indent="0" algn="l" rtl="0">
              <a:spcBef>
                <a:spcPts val="0"/>
              </a:spcBef>
              <a:spcAft>
                <a:spcPts val="0"/>
              </a:spcAft>
              <a:buNone/>
            </a:pPr>
            <a:endParaRPr/>
          </a:p>
        </p:txBody>
      </p:sp>
      <p:pic>
        <p:nvPicPr>
          <p:cNvPr id="173" name="Google Shape;173;g107d005571a_0_0"/>
          <p:cNvPicPr preferRelativeResize="0"/>
          <p:nvPr/>
        </p:nvPicPr>
        <p:blipFill>
          <a:blip r:embed="rId3">
            <a:alphaModFix/>
          </a:blip>
          <a:stretch>
            <a:fillRect/>
          </a:stretch>
        </p:blipFill>
        <p:spPr>
          <a:xfrm>
            <a:off x="7701013" y="3747938"/>
            <a:ext cx="2885975" cy="2791131"/>
          </a:xfrm>
          <a:prstGeom prst="rect">
            <a:avLst/>
          </a:prstGeom>
          <a:noFill/>
          <a:ln>
            <a:noFill/>
          </a:ln>
        </p:spPr>
      </p:pic>
      <p:sp>
        <p:nvSpPr>
          <p:cNvPr id="174" name="Google Shape;174;g107d005571a_0_0"/>
          <p:cNvSpPr/>
          <p:nvPr/>
        </p:nvSpPr>
        <p:spPr>
          <a:xfrm>
            <a:off x="13385450" y="4079023"/>
            <a:ext cx="1086600" cy="1728900"/>
          </a:xfrm>
          <a:prstGeom prst="downArrow">
            <a:avLst>
              <a:gd name="adj1" fmla="val 50000"/>
              <a:gd name="adj2" fmla="val 50000"/>
            </a:avLst>
          </a:prstGeom>
          <a:solidFill>
            <a:srgbClr val="FFD966"/>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Google Shape;164;g107d005571a_2_7">
            <a:extLst>
              <a:ext uri="{FF2B5EF4-FFF2-40B4-BE49-F238E27FC236}">
                <a16:creationId xmlns:a16="http://schemas.microsoft.com/office/drawing/2014/main" id="{0DFEDBD6-7154-4A1F-A102-5E99988DFFB3}"/>
              </a:ext>
            </a:extLst>
          </p:cNvPr>
          <p:cNvPicPr preferRelativeResize="0"/>
          <p:nvPr/>
        </p:nvPicPr>
        <p:blipFill rotWithShape="1">
          <a:blip r:embed="rId4">
            <a:alphaModFix/>
          </a:blip>
          <a:srcRect t="28379" b="31474"/>
          <a:stretch/>
        </p:blipFill>
        <p:spPr>
          <a:xfrm>
            <a:off x="1115525" y="9582900"/>
            <a:ext cx="2431525" cy="976200"/>
          </a:xfrm>
          <a:prstGeom prst="rect">
            <a:avLst/>
          </a:prstGeom>
          <a:noFill/>
          <a:ln>
            <a:noFill/>
          </a:ln>
        </p:spPr>
      </p:pic>
      <p:sp>
        <p:nvSpPr>
          <p:cNvPr id="11" name="Google Shape;162;g107d005571a_2_7">
            <a:extLst>
              <a:ext uri="{FF2B5EF4-FFF2-40B4-BE49-F238E27FC236}">
                <a16:creationId xmlns:a16="http://schemas.microsoft.com/office/drawing/2014/main" id="{E3694F8C-B176-4802-8442-DA6BE5FECBC5}"/>
              </a:ext>
            </a:extLst>
          </p:cNvPr>
          <p:cNvSpPr txBox="1">
            <a:spLocks noGrp="1"/>
          </p:cNvSpPr>
          <p:nvPr>
            <p:ph type="sldNum" idx="12"/>
          </p:nvPr>
        </p:nvSpPr>
        <p:spPr>
          <a:xfrm>
            <a:off x="439529" y="9713383"/>
            <a:ext cx="284400" cy="5232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1F1F1"/>
              </a:buClr>
              <a:buSzPts val="2800"/>
              <a:buFont typeface="Calibri"/>
              <a:buNone/>
            </a:pPr>
            <a:fld id="{00000000-1234-1234-1234-123412341234}" type="slidenum">
              <a:rPr lang="en-US" sz="2800">
                <a:solidFill>
                  <a:srgbClr val="F1F1F1"/>
                </a:solidFill>
              </a:rPr>
              <a:t>3</a:t>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107d005571a_3_0"/>
          <p:cNvSpPr txBox="1">
            <a:spLocks noGrp="1"/>
          </p:cNvSpPr>
          <p:nvPr>
            <p:ph type="body" idx="1"/>
          </p:nvPr>
        </p:nvSpPr>
        <p:spPr>
          <a:xfrm>
            <a:off x="859525" y="2072375"/>
            <a:ext cx="16061100" cy="1708500"/>
          </a:xfrm>
          <a:prstGeom prst="rect">
            <a:avLst/>
          </a:prstGeom>
        </p:spPr>
        <p:txBody>
          <a:bodyPr spcFirstLastPara="1" wrap="square" lIns="0" tIns="0" rIns="0" bIns="0" anchor="t" anchorCtr="0">
            <a:noAutofit/>
          </a:bodyPr>
          <a:lstStyle/>
          <a:p>
            <a:pPr marL="457200" lvl="0" indent="0" algn="ctr" rtl="0">
              <a:spcBef>
                <a:spcPts val="0"/>
              </a:spcBef>
              <a:spcAft>
                <a:spcPts val="0"/>
              </a:spcAft>
              <a:buNone/>
            </a:pPr>
            <a:r>
              <a:rPr lang="en-US" sz="3700"/>
              <a:t>Through the usage of both quantitative and qualitative methods, the following users’ list was identified.</a:t>
            </a:r>
            <a:endParaRPr sz="3700"/>
          </a:p>
        </p:txBody>
      </p:sp>
      <p:sp>
        <p:nvSpPr>
          <p:cNvPr id="180" name="Google Shape;180;g107d005571a_3_0"/>
          <p:cNvSpPr txBox="1"/>
          <p:nvPr/>
        </p:nvSpPr>
        <p:spPr>
          <a:xfrm>
            <a:off x="1113450" y="717925"/>
            <a:ext cx="160611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300">
                <a:latin typeface="Calibri"/>
                <a:ea typeface="Calibri"/>
                <a:cs typeface="Calibri"/>
                <a:sym typeface="Calibri"/>
              </a:rPr>
              <a:t>User identification - </a:t>
            </a:r>
            <a:r>
              <a:rPr lang="en-US" sz="6300" i="1">
                <a:latin typeface="Calibri"/>
                <a:ea typeface="Calibri"/>
                <a:cs typeface="Calibri"/>
                <a:sym typeface="Calibri"/>
              </a:rPr>
              <a:t>Results</a:t>
            </a:r>
            <a:endParaRPr sz="6300" i="1">
              <a:latin typeface="Calibri"/>
              <a:ea typeface="Calibri"/>
              <a:cs typeface="Calibri"/>
              <a:sym typeface="Calibri"/>
            </a:endParaRPr>
          </a:p>
        </p:txBody>
      </p:sp>
      <p:graphicFrame>
        <p:nvGraphicFramePr>
          <p:cNvPr id="181" name="Google Shape;181;g107d005571a_3_0"/>
          <p:cNvGraphicFramePr/>
          <p:nvPr/>
        </p:nvGraphicFramePr>
        <p:xfrm>
          <a:off x="1132738" y="3439825"/>
          <a:ext cx="16022525" cy="5957160"/>
        </p:xfrm>
        <a:graphic>
          <a:graphicData uri="http://schemas.openxmlformats.org/drawingml/2006/table">
            <a:tbl>
              <a:tblPr>
                <a:noFill/>
                <a:tableStyleId>{FE985F1E-D55A-42CE-B71A-A3A8C7EFDB50}</a:tableStyleId>
              </a:tblPr>
              <a:tblGrid>
                <a:gridCol w="2429575">
                  <a:extLst>
                    <a:ext uri="{9D8B030D-6E8A-4147-A177-3AD203B41FA5}">
                      <a16:colId xmlns:a16="http://schemas.microsoft.com/office/drawing/2014/main" val="20000"/>
                    </a:ext>
                  </a:extLst>
                </a:gridCol>
                <a:gridCol w="7555050">
                  <a:extLst>
                    <a:ext uri="{9D8B030D-6E8A-4147-A177-3AD203B41FA5}">
                      <a16:colId xmlns:a16="http://schemas.microsoft.com/office/drawing/2014/main" val="20001"/>
                    </a:ext>
                  </a:extLst>
                </a:gridCol>
                <a:gridCol w="6037900">
                  <a:extLst>
                    <a:ext uri="{9D8B030D-6E8A-4147-A177-3AD203B41FA5}">
                      <a16:colId xmlns:a16="http://schemas.microsoft.com/office/drawing/2014/main" val="20002"/>
                    </a:ext>
                  </a:extLst>
                </a:gridCol>
              </a:tblGrid>
              <a:tr h="579100">
                <a:tc>
                  <a:txBody>
                    <a:bodyPr/>
                    <a:lstStyle/>
                    <a:p>
                      <a:pPr marL="0" lvl="0" indent="0" algn="ctr" rtl="0">
                        <a:spcBef>
                          <a:spcPts val="0"/>
                        </a:spcBef>
                        <a:spcAft>
                          <a:spcPts val="0"/>
                        </a:spcAft>
                        <a:buNone/>
                      </a:pPr>
                      <a:r>
                        <a:rPr lang="en-US" sz="2600" b="1">
                          <a:latin typeface="Calibri"/>
                          <a:ea typeface="Calibri"/>
                          <a:cs typeface="Calibri"/>
                          <a:sym typeface="Calibri"/>
                        </a:rPr>
                        <a:t>User</a:t>
                      </a:r>
                      <a:endParaRPr sz="2600" b="1">
                        <a:latin typeface="Calibri"/>
                        <a:ea typeface="Calibri"/>
                        <a:cs typeface="Calibri"/>
                        <a:sym typeface="Calibri"/>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888888"/>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US" sz="2600" b="1">
                          <a:latin typeface="Calibri"/>
                          <a:ea typeface="Calibri"/>
                          <a:cs typeface="Calibri"/>
                          <a:sym typeface="Calibri"/>
                        </a:rPr>
                        <a:t>Need</a:t>
                      </a:r>
                      <a:endParaRPr sz="2600" b="1">
                        <a:latin typeface="Calibri"/>
                        <a:ea typeface="Calibri"/>
                        <a:cs typeface="Calibri"/>
                        <a:sym typeface="Calibri"/>
                      </a:endParaRPr>
                    </a:p>
                  </a:txBody>
                  <a:tcPr marL="91425" marR="91425" marT="91425" marB="91425">
                    <a:lnL w="9525" cap="flat" cmpd="sng">
                      <a:solidFill>
                        <a:srgbClr val="666666"/>
                      </a:solidFill>
                      <a:prstDash val="solid"/>
                      <a:round/>
                      <a:headEnd type="none" w="sm" len="sm"/>
                      <a:tailEnd type="none" w="sm" len="sm"/>
                    </a:lnL>
                    <a:lnR w="9525" cap="flat" cmpd="sng">
                      <a:solidFill>
                        <a:srgbClr val="888888"/>
                      </a:solidFill>
                      <a:prstDash val="solid"/>
                      <a:round/>
                      <a:headEnd type="none" w="sm" len="sm"/>
                      <a:tailEnd type="none" w="sm" len="sm"/>
                    </a:lnR>
                    <a:lnT w="9525" cap="flat" cmpd="sng">
                      <a:solidFill>
                        <a:srgbClr val="888888"/>
                      </a:solidFill>
                      <a:prstDash val="solid"/>
                      <a:round/>
                      <a:headEnd type="none" w="sm" len="sm"/>
                      <a:tailEnd type="none" w="sm" len="sm"/>
                    </a:lnT>
                    <a:lnB w="9525" cap="flat" cmpd="sng">
                      <a:solidFill>
                        <a:srgbClr val="888888"/>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US" sz="2600" b="1">
                          <a:latin typeface="Calibri"/>
                          <a:ea typeface="Calibri"/>
                          <a:cs typeface="Calibri"/>
                          <a:sym typeface="Calibri"/>
                        </a:rPr>
                        <a:t>Goal</a:t>
                      </a:r>
                      <a:endParaRPr sz="2600" b="1">
                        <a:latin typeface="Calibri"/>
                        <a:ea typeface="Calibri"/>
                        <a:cs typeface="Calibri"/>
                        <a:sym typeface="Calibri"/>
                      </a:endParaRPr>
                    </a:p>
                  </a:txBody>
                  <a:tcPr marL="91425" marR="91425" marT="91425" marB="91425">
                    <a:lnL w="9525" cap="flat" cmpd="sng">
                      <a:solidFill>
                        <a:srgbClr val="888888"/>
                      </a:solidFill>
                      <a:prstDash val="solid"/>
                      <a:round/>
                      <a:headEnd type="none" w="sm" len="sm"/>
                      <a:tailEnd type="none" w="sm" len="sm"/>
                    </a:lnL>
                    <a:lnR w="9525" cap="flat" cmpd="sng">
                      <a:solidFill>
                        <a:srgbClr val="888888"/>
                      </a:solidFill>
                      <a:prstDash val="solid"/>
                      <a:round/>
                      <a:headEnd type="none" w="sm" len="sm"/>
                      <a:tailEnd type="none" w="sm" len="sm"/>
                    </a:lnR>
                    <a:lnT w="9525" cap="flat" cmpd="sng">
                      <a:solidFill>
                        <a:srgbClr val="888888"/>
                      </a:solidFill>
                      <a:prstDash val="solid"/>
                      <a:round/>
                      <a:headEnd type="none" w="sm" len="sm"/>
                      <a:tailEnd type="none" w="sm" len="sm"/>
                    </a:lnT>
                    <a:lnB w="9525" cap="flat" cmpd="sng">
                      <a:solidFill>
                        <a:srgbClr val="888888"/>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975325">
                <a:tc>
                  <a:txBody>
                    <a:bodyPr/>
                    <a:lstStyle/>
                    <a:p>
                      <a:pPr marL="0" lvl="0" indent="0" algn="ctr" rtl="0">
                        <a:spcBef>
                          <a:spcPts val="0"/>
                        </a:spcBef>
                        <a:spcAft>
                          <a:spcPts val="0"/>
                        </a:spcAft>
                        <a:buNone/>
                      </a:pPr>
                      <a:r>
                        <a:rPr lang="en-US" sz="2600" b="1">
                          <a:latin typeface="Calibri"/>
                          <a:ea typeface="Calibri"/>
                          <a:cs typeface="Calibri"/>
                          <a:sym typeface="Calibri"/>
                        </a:rPr>
                        <a:t>A non wealthy student</a:t>
                      </a:r>
                      <a:endParaRPr sz="2600" b="1">
                        <a:latin typeface="Calibri"/>
                        <a:ea typeface="Calibri"/>
                        <a:cs typeface="Calibri"/>
                        <a:sym typeface="Calibri"/>
                      </a:endParaRPr>
                    </a:p>
                  </a:txBody>
                  <a:tcPr marL="91425" marR="91425" marT="91425" marB="91425">
                    <a:lnL w="9525" cap="flat" cmpd="sng">
                      <a:solidFill>
                        <a:srgbClr val="888888"/>
                      </a:solidFill>
                      <a:prstDash val="solid"/>
                      <a:round/>
                      <a:headEnd type="none" w="sm" len="sm"/>
                      <a:tailEnd type="none" w="sm" len="sm"/>
                    </a:lnL>
                    <a:lnR w="9525" cap="flat" cmpd="sng">
                      <a:solidFill>
                        <a:srgbClr val="888888"/>
                      </a:solidFill>
                      <a:prstDash val="solid"/>
                      <a:round/>
                      <a:headEnd type="none" w="sm" len="sm"/>
                      <a:tailEnd type="none" w="sm" len="sm"/>
                    </a:lnR>
                    <a:lnT w="9525" cap="flat" cmpd="sng">
                      <a:solidFill>
                        <a:srgbClr val="888888"/>
                      </a:solidFill>
                      <a:prstDash val="solid"/>
                      <a:round/>
                      <a:headEnd type="none" w="sm" len="sm"/>
                      <a:tailEnd type="none" w="sm" len="sm"/>
                    </a:lnT>
                    <a:lnB w="9525" cap="flat" cmpd="sng">
                      <a:solidFill>
                        <a:srgbClr val="888888"/>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2600">
                          <a:latin typeface="Calibri"/>
                          <a:ea typeface="Calibri"/>
                          <a:cs typeface="Calibri"/>
                          <a:sym typeface="Calibri"/>
                        </a:rPr>
                        <a:t>Needs an economical help to afford scholar and extracurricular expenses</a:t>
                      </a:r>
                      <a:endParaRPr sz="2600">
                        <a:latin typeface="Calibri"/>
                        <a:ea typeface="Calibri"/>
                        <a:cs typeface="Calibri"/>
                        <a:sym typeface="Calibri"/>
                      </a:endParaRPr>
                    </a:p>
                  </a:txBody>
                  <a:tcPr marL="91425" marR="91425" marT="91425" marB="91425">
                    <a:lnL w="9525" cap="flat" cmpd="sng">
                      <a:solidFill>
                        <a:srgbClr val="888888"/>
                      </a:solidFill>
                      <a:prstDash val="solid"/>
                      <a:round/>
                      <a:headEnd type="none" w="sm" len="sm"/>
                      <a:tailEnd type="none" w="sm" len="sm"/>
                    </a:lnL>
                    <a:lnR w="9525" cap="flat" cmpd="sng">
                      <a:solidFill>
                        <a:srgbClr val="888888"/>
                      </a:solidFill>
                      <a:prstDash val="solid"/>
                      <a:round/>
                      <a:headEnd type="none" w="sm" len="sm"/>
                      <a:tailEnd type="none" w="sm" len="sm"/>
                    </a:lnR>
                    <a:lnT w="9525" cap="flat" cmpd="sng">
                      <a:solidFill>
                        <a:srgbClr val="888888"/>
                      </a:solidFill>
                      <a:prstDash val="solid"/>
                      <a:round/>
                      <a:headEnd type="none" w="sm" len="sm"/>
                      <a:tailEnd type="none" w="sm" len="sm"/>
                    </a:lnT>
                    <a:lnB w="9525" cap="flat" cmpd="sng">
                      <a:solidFill>
                        <a:srgbClr val="888888"/>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2600">
                          <a:latin typeface="Calibri"/>
                          <a:ea typeface="Calibri"/>
                          <a:cs typeface="Calibri"/>
                          <a:sym typeface="Calibri"/>
                        </a:rPr>
                        <a:t>to be able to extend his/hers/their education</a:t>
                      </a:r>
                      <a:endParaRPr sz="2600">
                        <a:latin typeface="Calibri"/>
                        <a:ea typeface="Calibri"/>
                        <a:cs typeface="Calibri"/>
                        <a:sym typeface="Calibri"/>
                      </a:endParaRPr>
                    </a:p>
                  </a:txBody>
                  <a:tcPr marL="91425" marR="91425" marT="91425" marB="91425">
                    <a:lnL w="9525" cap="flat" cmpd="sng">
                      <a:solidFill>
                        <a:srgbClr val="888888"/>
                      </a:solidFill>
                      <a:prstDash val="solid"/>
                      <a:round/>
                      <a:headEnd type="none" w="sm" len="sm"/>
                      <a:tailEnd type="none" w="sm" len="sm"/>
                    </a:lnL>
                    <a:lnR w="9525" cap="flat" cmpd="sng">
                      <a:solidFill>
                        <a:srgbClr val="888888"/>
                      </a:solidFill>
                      <a:prstDash val="solid"/>
                      <a:round/>
                      <a:headEnd type="none" w="sm" len="sm"/>
                      <a:tailEnd type="none" w="sm" len="sm"/>
                    </a:lnR>
                    <a:lnT w="9525" cap="flat" cmpd="sng">
                      <a:solidFill>
                        <a:srgbClr val="888888"/>
                      </a:solidFill>
                      <a:prstDash val="solid"/>
                      <a:round/>
                      <a:headEnd type="none" w="sm" len="sm"/>
                      <a:tailEnd type="none" w="sm" len="sm"/>
                    </a:lnT>
                    <a:lnB w="9525" cap="flat" cmpd="sng">
                      <a:solidFill>
                        <a:srgbClr val="888888"/>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050825">
                <a:tc>
                  <a:txBody>
                    <a:bodyPr/>
                    <a:lstStyle/>
                    <a:p>
                      <a:pPr marL="0" lvl="0" indent="0" algn="ctr" rtl="0">
                        <a:spcBef>
                          <a:spcPts val="0"/>
                        </a:spcBef>
                        <a:spcAft>
                          <a:spcPts val="0"/>
                        </a:spcAft>
                        <a:buNone/>
                      </a:pPr>
                      <a:r>
                        <a:rPr lang="en-US" sz="2600" b="1">
                          <a:latin typeface="Calibri"/>
                          <a:ea typeface="Calibri"/>
                          <a:cs typeface="Calibri"/>
                          <a:sym typeface="Calibri"/>
                        </a:rPr>
                        <a:t>A student with disabilities</a:t>
                      </a:r>
                      <a:endParaRPr sz="2600" b="1">
                        <a:latin typeface="Calibri"/>
                        <a:ea typeface="Calibri"/>
                        <a:cs typeface="Calibri"/>
                        <a:sym typeface="Calibri"/>
                      </a:endParaRPr>
                    </a:p>
                  </a:txBody>
                  <a:tcPr marL="91425" marR="91425" marT="91425" marB="91425">
                    <a:lnL w="9525" cap="flat" cmpd="sng">
                      <a:solidFill>
                        <a:srgbClr val="888888"/>
                      </a:solidFill>
                      <a:prstDash val="solid"/>
                      <a:round/>
                      <a:headEnd type="none" w="sm" len="sm"/>
                      <a:tailEnd type="none" w="sm" len="sm"/>
                    </a:lnL>
                    <a:lnR w="9525" cap="flat" cmpd="sng">
                      <a:solidFill>
                        <a:srgbClr val="888888"/>
                      </a:solidFill>
                      <a:prstDash val="solid"/>
                      <a:round/>
                      <a:headEnd type="none" w="sm" len="sm"/>
                      <a:tailEnd type="none" w="sm" len="sm"/>
                    </a:lnR>
                    <a:lnT w="9525" cap="flat" cmpd="sng">
                      <a:solidFill>
                        <a:srgbClr val="888888"/>
                      </a:solidFill>
                      <a:prstDash val="solid"/>
                      <a:round/>
                      <a:headEnd type="none" w="sm" len="sm"/>
                      <a:tailEnd type="none" w="sm" len="sm"/>
                    </a:lnT>
                    <a:lnB w="9525" cap="flat" cmpd="sng">
                      <a:solidFill>
                        <a:srgbClr val="888888"/>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2600">
                          <a:latin typeface="Calibri"/>
                          <a:ea typeface="Calibri"/>
                          <a:cs typeface="Calibri"/>
                          <a:sym typeface="Calibri"/>
                        </a:rPr>
                        <a:t>Needs to receive same possibilities and assistance in education than other students</a:t>
                      </a:r>
                      <a:endParaRPr sz="2600">
                        <a:latin typeface="Calibri"/>
                        <a:ea typeface="Calibri"/>
                        <a:cs typeface="Calibri"/>
                        <a:sym typeface="Calibri"/>
                      </a:endParaRPr>
                    </a:p>
                  </a:txBody>
                  <a:tcPr marL="91425" marR="91425" marT="91425" marB="91425">
                    <a:lnL w="9525" cap="flat" cmpd="sng">
                      <a:solidFill>
                        <a:srgbClr val="888888"/>
                      </a:solidFill>
                      <a:prstDash val="solid"/>
                      <a:round/>
                      <a:headEnd type="none" w="sm" len="sm"/>
                      <a:tailEnd type="none" w="sm" len="sm"/>
                    </a:lnL>
                    <a:lnR w="9525" cap="flat" cmpd="sng">
                      <a:solidFill>
                        <a:srgbClr val="888888"/>
                      </a:solidFill>
                      <a:prstDash val="solid"/>
                      <a:round/>
                      <a:headEnd type="none" w="sm" len="sm"/>
                      <a:tailEnd type="none" w="sm" len="sm"/>
                    </a:lnR>
                    <a:lnT w="9525" cap="flat" cmpd="sng">
                      <a:solidFill>
                        <a:srgbClr val="888888"/>
                      </a:solidFill>
                      <a:prstDash val="solid"/>
                      <a:round/>
                      <a:headEnd type="none" w="sm" len="sm"/>
                      <a:tailEnd type="none" w="sm" len="sm"/>
                    </a:lnT>
                    <a:lnB w="9525" cap="flat" cmpd="sng">
                      <a:solidFill>
                        <a:srgbClr val="888888"/>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2600">
                          <a:latin typeface="Calibri"/>
                          <a:ea typeface="Calibri"/>
                          <a:cs typeface="Calibri"/>
                          <a:sym typeface="Calibri"/>
                        </a:rPr>
                        <a:t>to feel included and accomplish their educational milestone as his/her/their peer</a:t>
                      </a:r>
                      <a:endParaRPr sz="2600">
                        <a:latin typeface="Calibri"/>
                        <a:ea typeface="Calibri"/>
                        <a:cs typeface="Calibri"/>
                        <a:sym typeface="Calibri"/>
                      </a:endParaRPr>
                    </a:p>
                  </a:txBody>
                  <a:tcPr marL="91425" marR="91425" marT="91425" marB="91425">
                    <a:lnL w="9525" cap="flat" cmpd="sng">
                      <a:solidFill>
                        <a:srgbClr val="888888"/>
                      </a:solidFill>
                      <a:prstDash val="solid"/>
                      <a:round/>
                      <a:headEnd type="none" w="sm" len="sm"/>
                      <a:tailEnd type="none" w="sm" len="sm"/>
                    </a:lnL>
                    <a:lnR w="9525" cap="flat" cmpd="sng">
                      <a:solidFill>
                        <a:srgbClr val="888888"/>
                      </a:solidFill>
                      <a:prstDash val="solid"/>
                      <a:round/>
                      <a:headEnd type="none" w="sm" len="sm"/>
                      <a:tailEnd type="none" w="sm" len="sm"/>
                    </a:lnR>
                    <a:lnT w="9525" cap="flat" cmpd="sng">
                      <a:solidFill>
                        <a:srgbClr val="888888"/>
                      </a:solidFill>
                      <a:prstDash val="solid"/>
                      <a:round/>
                      <a:headEnd type="none" w="sm" len="sm"/>
                      <a:tailEnd type="none" w="sm" len="sm"/>
                    </a:lnT>
                    <a:lnB w="9525" cap="flat" cmpd="sng">
                      <a:solidFill>
                        <a:srgbClr val="888888"/>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371575">
                <a:tc>
                  <a:txBody>
                    <a:bodyPr/>
                    <a:lstStyle/>
                    <a:p>
                      <a:pPr marL="0" lvl="0" indent="0" algn="ctr" rtl="0">
                        <a:spcBef>
                          <a:spcPts val="0"/>
                        </a:spcBef>
                        <a:spcAft>
                          <a:spcPts val="0"/>
                        </a:spcAft>
                        <a:buNone/>
                      </a:pPr>
                      <a:r>
                        <a:rPr lang="en-US" sz="2600" b="1">
                          <a:latin typeface="Calibri"/>
                          <a:ea typeface="Calibri"/>
                          <a:cs typeface="Calibri"/>
                          <a:sym typeface="Calibri"/>
                        </a:rPr>
                        <a:t>An LGBTQ+ student</a:t>
                      </a:r>
                      <a:endParaRPr sz="2600" b="1">
                        <a:latin typeface="Calibri"/>
                        <a:ea typeface="Calibri"/>
                        <a:cs typeface="Calibri"/>
                        <a:sym typeface="Calibri"/>
                      </a:endParaRPr>
                    </a:p>
                  </a:txBody>
                  <a:tcPr marL="91425" marR="91425" marT="91425" marB="91425">
                    <a:lnL w="9525" cap="flat" cmpd="sng">
                      <a:solidFill>
                        <a:srgbClr val="888888"/>
                      </a:solidFill>
                      <a:prstDash val="solid"/>
                      <a:round/>
                      <a:headEnd type="none" w="sm" len="sm"/>
                      <a:tailEnd type="none" w="sm" len="sm"/>
                    </a:lnL>
                    <a:lnR w="9525" cap="flat" cmpd="sng">
                      <a:solidFill>
                        <a:srgbClr val="888888"/>
                      </a:solidFill>
                      <a:prstDash val="solid"/>
                      <a:round/>
                      <a:headEnd type="none" w="sm" len="sm"/>
                      <a:tailEnd type="none" w="sm" len="sm"/>
                    </a:lnR>
                    <a:lnT w="9525" cap="flat" cmpd="sng">
                      <a:solidFill>
                        <a:srgbClr val="888888"/>
                      </a:solidFill>
                      <a:prstDash val="solid"/>
                      <a:round/>
                      <a:headEnd type="none" w="sm" len="sm"/>
                      <a:tailEnd type="none" w="sm" len="sm"/>
                    </a:lnT>
                    <a:lnB w="9525" cap="flat" cmpd="sng">
                      <a:solidFill>
                        <a:srgbClr val="888888"/>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2600">
                          <a:latin typeface="Calibri"/>
                          <a:ea typeface="Calibri"/>
                          <a:cs typeface="Calibri"/>
                          <a:sym typeface="Calibri"/>
                        </a:rPr>
                        <a:t>Needs the educational institution to increase  awareness about LGBTQ+ topic and to avoid possible acts of discrimination and violence against them </a:t>
                      </a:r>
                      <a:endParaRPr sz="2600">
                        <a:latin typeface="Calibri"/>
                        <a:ea typeface="Calibri"/>
                        <a:cs typeface="Calibri"/>
                        <a:sym typeface="Calibri"/>
                      </a:endParaRPr>
                    </a:p>
                  </a:txBody>
                  <a:tcPr marL="91425" marR="91425" marT="91425" marB="91425">
                    <a:lnL w="9525" cap="flat" cmpd="sng">
                      <a:solidFill>
                        <a:srgbClr val="888888"/>
                      </a:solidFill>
                      <a:prstDash val="solid"/>
                      <a:round/>
                      <a:headEnd type="none" w="sm" len="sm"/>
                      <a:tailEnd type="none" w="sm" len="sm"/>
                    </a:lnL>
                    <a:lnR w="9525" cap="flat" cmpd="sng">
                      <a:solidFill>
                        <a:srgbClr val="888888"/>
                      </a:solidFill>
                      <a:prstDash val="solid"/>
                      <a:round/>
                      <a:headEnd type="none" w="sm" len="sm"/>
                      <a:tailEnd type="none" w="sm" len="sm"/>
                    </a:lnR>
                    <a:lnT w="9525" cap="flat" cmpd="sng">
                      <a:solidFill>
                        <a:srgbClr val="888888"/>
                      </a:solidFill>
                      <a:prstDash val="solid"/>
                      <a:round/>
                      <a:headEnd type="none" w="sm" len="sm"/>
                      <a:tailEnd type="none" w="sm" len="sm"/>
                    </a:lnT>
                    <a:lnB w="9525" cap="flat" cmpd="sng">
                      <a:solidFill>
                        <a:srgbClr val="888888"/>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2600">
                          <a:latin typeface="Calibri"/>
                          <a:ea typeface="Calibri"/>
                          <a:cs typeface="Calibri"/>
                          <a:sym typeface="Calibri"/>
                        </a:rPr>
                        <a:t>to feel safe, included and accepted by others</a:t>
                      </a:r>
                      <a:endParaRPr sz="2600">
                        <a:latin typeface="Calibri"/>
                        <a:ea typeface="Calibri"/>
                        <a:cs typeface="Calibri"/>
                        <a:sym typeface="Calibri"/>
                      </a:endParaRPr>
                    </a:p>
                  </a:txBody>
                  <a:tcPr marL="91425" marR="91425" marT="91425" marB="91425">
                    <a:lnL w="9525" cap="flat" cmpd="sng">
                      <a:solidFill>
                        <a:srgbClr val="888888"/>
                      </a:solidFill>
                      <a:prstDash val="solid"/>
                      <a:round/>
                      <a:headEnd type="none" w="sm" len="sm"/>
                      <a:tailEnd type="none" w="sm" len="sm"/>
                    </a:lnL>
                    <a:lnR w="9525" cap="flat" cmpd="sng">
                      <a:solidFill>
                        <a:srgbClr val="888888"/>
                      </a:solidFill>
                      <a:prstDash val="solid"/>
                      <a:round/>
                      <a:headEnd type="none" w="sm" len="sm"/>
                      <a:tailEnd type="none" w="sm" len="sm"/>
                    </a:lnR>
                    <a:lnT w="9525" cap="flat" cmpd="sng">
                      <a:solidFill>
                        <a:srgbClr val="888888"/>
                      </a:solidFill>
                      <a:prstDash val="solid"/>
                      <a:round/>
                      <a:headEnd type="none" w="sm" len="sm"/>
                      <a:tailEnd type="none" w="sm" len="sm"/>
                    </a:lnT>
                    <a:lnB w="9525" cap="flat" cmpd="sng">
                      <a:solidFill>
                        <a:srgbClr val="888888"/>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005000">
                <a:tc>
                  <a:txBody>
                    <a:bodyPr/>
                    <a:lstStyle/>
                    <a:p>
                      <a:pPr marL="0" lvl="0" indent="0" algn="ctr" rtl="0">
                        <a:spcBef>
                          <a:spcPts val="0"/>
                        </a:spcBef>
                        <a:spcAft>
                          <a:spcPts val="0"/>
                        </a:spcAft>
                        <a:buNone/>
                      </a:pPr>
                      <a:r>
                        <a:rPr lang="en-US" sz="2600" b="1">
                          <a:latin typeface="Calibri"/>
                          <a:ea typeface="Calibri"/>
                          <a:cs typeface="Calibri"/>
                          <a:sym typeface="Calibri"/>
                        </a:rPr>
                        <a:t>A teacher</a:t>
                      </a:r>
                      <a:endParaRPr sz="2600" b="1">
                        <a:latin typeface="Calibri"/>
                        <a:ea typeface="Calibri"/>
                        <a:cs typeface="Calibri"/>
                        <a:sym typeface="Calibri"/>
                      </a:endParaRPr>
                    </a:p>
                  </a:txBody>
                  <a:tcPr marL="91425" marR="91425" marT="91425" marB="91425">
                    <a:lnL w="9525" cap="flat" cmpd="sng">
                      <a:solidFill>
                        <a:srgbClr val="888888"/>
                      </a:solidFill>
                      <a:prstDash val="solid"/>
                      <a:round/>
                      <a:headEnd type="none" w="sm" len="sm"/>
                      <a:tailEnd type="none" w="sm" len="sm"/>
                    </a:lnL>
                    <a:lnR w="9525" cap="flat" cmpd="sng">
                      <a:solidFill>
                        <a:srgbClr val="888888"/>
                      </a:solidFill>
                      <a:prstDash val="solid"/>
                      <a:round/>
                      <a:headEnd type="none" w="sm" len="sm"/>
                      <a:tailEnd type="none" w="sm" len="sm"/>
                    </a:lnR>
                    <a:lnT w="9525" cap="flat" cmpd="sng">
                      <a:solidFill>
                        <a:srgbClr val="888888"/>
                      </a:solidFill>
                      <a:prstDash val="solid"/>
                      <a:round/>
                      <a:headEnd type="none" w="sm" len="sm"/>
                      <a:tailEnd type="none" w="sm" len="sm"/>
                    </a:lnT>
                    <a:lnB w="9525" cap="flat" cmpd="sng">
                      <a:solidFill>
                        <a:srgbClr val="888888"/>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2600">
                          <a:latin typeface="Calibri"/>
                          <a:ea typeface="Calibri"/>
                          <a:cs typeface="Calibri"/>
                          <a:sym typeface="Calibri"/>
                        </a:rPr>
                        <a:t>Needs extra courses offered by school  to learn new teaching methods and to stay up-to-date</a:t>
                      </a:r>
                      <a:endParaRPr sz="2600">
                        <a:latin typeface="Calibri"/>
                        <a:ea typeface="Calibri"/>
                        <a:cs typeface="Calibri"/>
                        <a:sym typeface="Calibri"/>
                      </a:endParaRPr>
                    </a:p>
                  </a:txBody>
                  <a:tcPr marL="91425" marR="91425" marT="91425" marB="91425">
                    <a:lnL w="9525" cap="flat" cmpd="sng">
                      <a:solidFill>
                        <a:srgbClr val="888888"/>
                      </a:solidFill>
                      <a:prstDash val="solid"/>
                      <a:round/>
                      <a:headEnd type="none" w="sm" len="sm"/>
                      <a:tailEnd type="none" w="sm" len="sm"/>
                    </a:lnL>
                    <a:lnR w="9525" cap="flat" cmpd="sng">
                      <a:solidFill>
                        <a:srgbClr val="888888"/>
                      </a:solidFill>
                      <a:prstDash val="solid"/>
                      <a:round/>
                      <a:headEnd type="none" w="sm" len="sm"/>
                      <a:tailEnd type="none" w="sm" len="sm"/>
                    </a:lnR>
                    <a:lnT w="9525" cap="flat" cmpd="sng">
                      <a:solidFill>
                        <a:srgbClr val="888888"/>
                      </a:solidFill>
                      <a:prstDash val="solid"/>
                      <a:round/>
                      <a:headEnd type="none" w="sm" len="sm"/>
                      <a:tailEnd type="none" w="sm" len="sm"/>
                    </a:lnT>
                    <a:lnB w="9525" cap="flat" cmpd="sng">
                      <a:solidFill>
                        <a:srgbClr val="888888"/>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2600">
                          <a:latin typeface="Calibri"/>
                          <a:ea typeface="Calibri"/>
                          <a:cs typeface="Calibri"/>
                          <a:sym typeface="Calibri"/>
                        </a:rPr>
                        <a:t> to better involve students in his/her/their course</a:t>
                      </a:r>
                      <a:endParaRPr sz="2600">
                        <a:latin typeface="Calibri"/>
                        <a:ea typeface="Calibri"/>
                        <a:cs typeface="Calibri"/>
                        <a:sym typeface="Calibri"/>
                      </a:endParaRPr>
                    </a:p>
                  </a:txBody>
                  <a:tcPr marL="91425" marR="91425" marT="91425" marB="91425">
                    <a:lnL w="9525" cap="flat" cmpd="sng">
                      <a:solidFill>
                        <a:srgbClr val="888888"/>
                      </a:solidFill>
                      <a:prstDash val="solid"/>
                      <a:round/>
                      <a:headEnd type="none" w="sm" len="sm"/>
                      <a:tailEnd type="none" w="sm" len="sm"/>
                    </a:lnL>
                    <a:lnR w="9525" cap="flat" cmpd="sng">
                      <a:solidFill>
                        <a:srgbClr val="888888"/>
                      </a:solidFill>
                      <a:prstDash val="solid"/>
                      <a:round/>
                      <a:headEnd type="none" w="sm" len="sm"/>
                      <a:tailEnd type="none" w="sm" len="sm"/>
                    </a:lnR>
                    <a:lnT w="9525" cap="flat" cmpd="sng">
                      <a:solidFill>
                        <a:srgbClr val="888888"/>
                      </a:solidFill>
                      <a:prstDash val="solid"/>
                      <a:round/>
                      <a:headEnd type="none" w="sm" len="sm"/>
                      <a:tailEnd type="none" w="sm" len="sm"/>
                    </a:lnT>
                    <a:lnB w="9525" cap="flat" cmpd="sng">
                      <a:solidFill>
                        <a:srgbClr val="888888"/>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975325">
                <a:tc>
                  <a:txBody>
                    <a:bodyPr/>
                    <a:lstStyle/>
                    <a:p>
                      <a:pPr marL="0" lvl="0" indent="0" algn="ctr" rtl="0">
                        <a:spcBef>
                          <a:spcPts val="0"/>
                        </a:spcBef>
                        <a:spcAft>
                          <a:spcPts val="0"/>
                        </a:spcAft>
                        <a:buNone/>
                      </a:pPr>
                      <a:r>
                        <a:rPr lang="en-US" sz="2600" b="1">
                          <a:latin typeface="Calibri"/>
                          <a:ea typeface="Calibri"/>
                          <a:cs typeface="Calibri"/>
                          <a:sym typeface="Calibri"/>
                        </a:rPr>
                        <a:t>A professional</a:t>
                      </a:r>
                      <a:endParaRPr sz="2600" b="1">
                        <a:latin typeface="Calibri"/>
                        <a:ea typeface="Calibri"/>
                        <a:cs typeface="Calibri"/>
                        <a:sym typeface="Calibri"/>
                      </a:endParaRPr>
                    </a:p>
                  </a:txBody>
                  <a:tcPr marL="91425" marR="91425" marT="91425" marB="91425">
                    <a:lnL w="9525" cap="flat" cmpd="sng">
                      <a:solidFill>
                        <a:srgbClr val="888888"/>
                      </a:solidFill>
                      <a:prstDash val="solid"/>
                      <a:round/>
                      <a:headEnd type="none" w="sm" len="sm"/>
                      <a:tailEnd type="none" w="sm" len="sm"/>
                    </a:lnL>
                    <a:lnR w="9525" cap="flat" cmpd="sng">
                      <a:solidFill>
                        <a:srgbClr val="888888"/>
                      </a:solidFill>
                      <a:prstDash val="solid"/>
                      <a:round/>
                      <a:headEnd type="none" w="sm" len="sm"/>
                      <a:tailEnd type="none" w="sm" len="sm"/>
                    </a:lnR>
                    <a:lnT w="9525" cap="flat" cmpd="sng">
                      <a:solidFill>
                        <a:srgbClr val="888888"/>
                      </a:solidFill>
                      <a:prstDash val="solid"/>
                      <a:round/>
                      <a:headEnd type="none" w="sm" len="sm"/>
                      <a:tailEnd type="none" w="sm" len="sm"/>
                    </a:lnT>
                    <a:lnB w="9525" cap="flat" cmpd="sng">
                      <a:solidFill>
                        <a:srgbClr val="888888"/>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2600">
                          <a:latin typeface="Calibri"/>
                          <a:ea typeface="Calibri"/>
                          <a:cs typeface="Calibri"/>
                          <a:sym typeface="Calibri"/>
                        </a:rPr>
                        <a:t>Needs to improve and update his/hers/their professional skills </a:t>
                      </a:r>
                      <a:endParaRPr sz="2600">
                        <a:latin typeface="Calibri"/>
                        <a:ea typeface="Calibri"/>
                        <a:cs typeface="Calibri"/>
                        <a:sym typeface="Calibri"/>
                      </a:endParaRPr>
                    </a:p>
                  </a:txBody>
                  <a:tcPr marL="91425" marR="91425" marT="91425" marB="91425">
                    <a:lnL w="9525" cap="flat" cmpd="sng">
                      <a:solidFill>
                        <a:srgbClr val="888888"/>
                      </a:solidFill>
                      <a:prstDash val="solid"/>
                      <a:round/>
                      <a:headEnd type="none" w="sm" len="sm"/>
                      <a:tailEnd type="none" w="sm" len="sm"/>
                    </a:lnL>
                    <a:lnR w="9525" cap="flat" cmpd="sng">
                      <a:solidFill>
                        <a:srgbClr val="888888"/>
                      </a:solidFill>
                      <a:prstDash val="solid"/>
                      <a:round/>
                      <a:headEnd type="none" w="sm" len="sm"/>
                      <a:tailEnd type="none" w="sm" len="sm"/>
                    </a:lnR>
                    <a:lnT w="9525" cap="flat" cmpd="sng">
                      <a:solidFill>
                        <a:srgbClr val="888888"/>
                      </a:solidFill>
                      <a:prstDash val="solid"/>
                      <a:round/>
                      <a:headEnd type="none" w="sm" len="sm"/>
                      <a:tailEnd type="none" w="sm" len="sm"/>
                    </a:lnT>
                    <a:lnB w="9525" cap="flat" cmpd="sng">
                      <a:solidFill>
                        <a:srgbClr val="888888"/>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2600">
                          <a:latin typeface="Calibri"/>
                          <a:ea typeface="Calibri"/>
                          <a:cs typeface="Calibri"/>
                          <a:sym typeface="Calibri"/>
                        </a:rPr>
                        <a:t>to improve their professional process and employability</a:t>
                      </a:r>
                      <a:endParaRPr sz="2600">
                        <a:latin typeface="Calibri"/>
                        <a:ea typeface="Calibri"/>
                        <a:cs typeface="Calibri"/>
                        <a:sym typeface="Calibri"/>
                      </a:endParaRPr>
                    </a:p>
                  </a:txBody>
                  <a:tcPr marL="91425" marR="91425" marT="91425" marB="91425">
                    <a:lnL w="9525" cap="flat" cmpd="sng">
                      <a:solidFill>
                        <a:srgbClr val="888888"/>
                      </a:solidFill>
                      <a:prstDash val="solid"/>
                      <a:round/>
                      <a:headEnd type="none" w="sm" len="sm"/>
                      <a:tailEnd type="none" w="sm" len="sm"/>
                    </a:lnL>
                    <a:lnR w="9525" cap="flat" cmpd="sng">
                      <a:solidFill>
                        <a:srgbClr val="888888"/>
                      </a:solidFill>
                      <a:prstDash val="solid"/>
                      <a:round/>
                      <a:headEnd type="none" w="sm" len="sm"/>
                      <a:tailEnd type="none" w="sm" len="sm"/>
                    </a:lnR>
                    <a:lnT w="9525" cap="flat" cmpd="sng">
                      <a:solidFill>
                        <a:srgbClr val="888888"/>
                      </a:solidFill>
                      <a:prstDash val="solid"/>
                      <a:round/>
                      <a:headEnd type="none" w="sm" len="sm"/>
                      <a:tailEnd type="none" w="sm" len="sm"/>
                    </a:lnT>
                    <a:lnB w="9525" cap="flat" cmpd="sng">
                      <a:solidFill>
                        <a:srgbClr val="888888"/>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
        <p:nvSpPr>
          <p:cNvPr id="5" name="Google Shape;162;g107d005571a_2_7">
            <a:extLst>
              <a:ext uri="{FF2B5EF4-FFF2-40B4-BE49-F238E27FC236}">
                <a16:creationId xmlns:a16="http://schemas.microsoft.com/office/drawing/2014/main" id="{64C90D84-87D7-4A1A-9B61-C5969D166FE6}"/>
              </a:ext>
            </a:extLst>
          </p:cNvPr>
          <p:cNvSpPr txBox="1">
            <a:spLocks noGrp="1"/>
          </p:cNvSpPr>
          <p:nvPr>
            <p:ph type="sldNum" idx="12"/>
          </p:nvPr>
        </p:nvSpPr>
        <p:spPr>
          <a:xfrm>
            <a:off x="439529" y="9713383"/>
            <a:ext cx="284400" cy="5232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1F1F1"/>
              </a:buClr>
              <a:buSzPts val="2800"/>
              <a:buFont typeface="Calibri"/>
              <a:buNone/>
            </a:pPr>
            <a:fld id="{00000000-1234-1234-1234-123412341234}" type="slidenum">
              <a:rPr lang="en-US" sz="2800">
                <a:solidFill>
                  <a:srgbClr val="F1F1F1"/>
                </a:solidFill>
              </a:rPr>
              <a:t>4</a:t>
            </a:fld>
            <a:endParaRPr dirty="0"/>
          </a:p>
        </p:txBody>
      </p:sp>
      <p:pic>
        <p:nvPicPr>
          <p:cNvPr id="6" name="Google Shape;164;g107d005571a_2_7">
            <a:extLst>
              <a:ext uri="{FF2B5EF4-FFF2-40B4-BE49-F238E27FC236}">
                <a16:creationId xmlns:a16="http://schemas.microsoft.com/office/drawing/2014/main" id="{93E19A1F-D823-49B5-A16E-219553672008}"/>
              </a:ext>
            </a:extLst>
          </p:cNvPr>
          <p:cNvPicPr preferRelativeResize="0"/>
          <p:nvPr/>
        </p:nvPicPr>
        <p:blipFill rotWithShape="1">
          <a:blip r:embed="rId3">
            <a:alphaModFix/>
          </a:blip>
          <a:srcRect t="28379" b="31474"/>
          <a:stretch/>
        </p:blipFill>
        <p:spPr>
          <a:xfrm>
            <a:off x="1115525" y="9582900"/>
            <a:ext cx="2431525" cy="976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107d005571a_0_28"/>
          <p:cNvSpPr txBox="1">
            <a:spLocks noGrp="1"/>
          </p:cNvSpPr>
          <p:nvPr>
            <p:ph type="body" idx="1"/>
          </p:nvPr>
        </p:nvSpPr>
        <p:spPr>
          <a:xfrm>
            <a:off x="882454" y="2232750"/>
            <a:ext cx="16061100" cy="2348700"/>
          </a:xfrm>
          <a:prstGeom prst="rect">
            <a:avLst/>
          </a:prstGeom>
        </p:spPr>
        <p:txBody>
          <a:bodyPr spcFirstLastPara="1" wrap="square" lIns="0" tIns="0" rIns="0" bIns="0" anchor="t" anchorCtr="0">
            <a:noAutofit/>
          </a:bodyPr>
          <a:lstStyle/>
          <a:p>
            <a:pPr marL="457200" lvl="0" indent="0" algn="ctr" rtl="0">
              <a:spcBef>
                <a:spcPts val="0"/>
              </a:spcBef>
              <a:spcAft>
                <a:spcPts val="0"/>
              </a:spcAft>
              <a:buNone/>
            </a:pPr>
            <a:r>
              <a:rPr lang="en-US" sz="3600"/>
              <a:t>The next step was to apply the </a:t>
            </a:r>
            <a:r>
              <a:rPr lang="en-US" sz="3600" b="1"/>
              <a:t>SDG framework</a:t>
            </a:r>
            <a:r>
              <a:rPr lang="en-US" sz="3600"/>
              <a:t>.</a:t>
            </a:r>
            <a:endParaRPr sz="3600"/>
          </a:p>
          <a:p>
            <a:pPr marL="457200" lvl="0" indent="0" algn="ctr" rtl="0">
              <a:spcBef>
                <a:spcPts val="0"/>
              </a:spcBef>
              <a:spcAft>
                <a:spcPts val="0"/>
              </a:spcAft>
              <a:buNone/>
            </a:pPr>
            <a:r>
              <a:rPr lang="en-US" sz="3600"/>
              <a:t>It was associated a need to a category of possible users, in order to have </a:t>
            </a:r>
            <a:r>
              <a:rPr lang="en-US" sz="3600" i="1"/>
              <a:t>real needs</a:t>
            </a:r>
            <a:r>
              <a:rPr lang="en-US" sz="3600"/>
              <a:t> and not “first world problems”.</a:t>
            </a:r>
            <a:endParaRPr sz="3600"/>
          </a:p>
        </p:txBody>
      </p:sp>
      <p:sp>
        <p:nvSpPr>
          <p:cNvPr id="187" name="Google Shape;187;g107d005571a_0_28"/>
          <p:cNvSpPr txBox="1"/>
          <p:nvPr/>
        </p:nvSpPr>
        <p:spPr>
          <a:xfrm>
            <a:off x="1113450" y="717925"/>
            <a:ext cx="160611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300">
                <a:latin typeface="Calibri"/>
                <a:ea typeface="Calibri"/>
                <a:cs typeface="Calibri"/>
                <a:sym typeface="Calibri"/>
              </a:rPr>
              <a:t>User identification - </a:t>
            </a:r>
            <a:r>
              <a:rPr lang="en-US" sz="6300" i="1">
                <a:latin typeface="Calibri"/>
                <a:ea typeface="Calibri"/>
                <a:cs typeface="Calibri"/>
                <a:sym typeface="Calibri"/>
              </a:rPr>
              <a:t>Results</a:t>
            </a:r>
            <a:endParaRPr sz="6300" i="1">
              <a:latin typeface="Calibri"/>
              <a:ea typeface="Calibri"/>
              <a:cs typeface="Calibri"/>
              <a:sym typeface="Calibri"/>
            </a:endParaRPr>
          </a:p>
        </p:txBody>
      </p:sp>
      <p:pic>
        <p:nvPicPr>
          <p:cNvPr id="188" name="Google Shape;188;g107d005571a_0_28"/>
          <p:cNvPicPr preferRelativeResize="0"/>
          <p:nvPr/>
        </p:nvPicPr>
        <p:blipFill>
          <a:blip r:embed="rId3">
            <a:alphaModFix/>
          </a:blip>
          <a:stretch>
            <a:fillRect/>
          </a:stretch>
        </p:blipFill>
        <p:spPr>
          <a:xfrm>
            <a:off x="2754350" y="4112500"/>
            <a:ext cx="12779299" cy="4984300"/>
          </a:xfrm>
          <a:prstGeom prst="rect">
            <a:avLst/>
          </a:prstGeom>
          <a:noFill/>
          <a:ln>
            <a:noFill/>
          </a:ln>
        </p:spPr>
      </p:pic>
      <p:sp>
        <p:nvSpPr>
          <p:cNvPr id="5" name="Google Shape;162;g107d005571a_2_7">
            <a:extLst>
              <a:ext uri="{FF2B5EF4-FFF2-40B4-BE49-F238E27FC236}">
                <a16:creationId xmlns:a16="http://schemas.microsoft.com/office/drawing/2014/main" id="{35AED3A2-BEC7-487A-8A72-56F11A2BB3FD}"/>
              </a:ext>
            </a:extLst>
          </p:cNvPr>
          <p:cNvSpPr txBox="1">
            <a:spLocks noGrp="1"/>
          </p:cNvSpPr>
          <p:nvPr>
            <p:ph type="sldNum" idx="12"/>
          </p:nvPr>
        </p:nvSpPr>
        <p:spPr>
          <a:xfrm>
            <a:off x="439529" y="9713383"/>
            <a:ext cx="284400" cy="5232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1F1F1"/>
              </a:buClr>
              <a:buSzPts val="2800"/>
              <a:buFont typeface="Calibri"/>
              <a:buNone/>
            </a:pPr>
            <a:fld id="{00000000-1234-1234-1234-123412341234}" type="slidenum">
              <a:rPr lang="en-US" sz="2800">
                <a:solidFill>
                  <a:srgbClr val="F1F1F1"/>
                </a:solidFill>
              </a:rPr>
              <a:t>5</a:t>
            </a:fld>
            <a:endParaRPr dirty="0"/>
          </a:p>
        </p:txBody>
      </p:sp>
      <p:pic>
        <p:nvPicPr>
          <p:cNvPr id="6" name="Google Shape;164;g107d005571a_2_7">
            <a:extLst>
              <a:ext uri="{FF2B5EF4-FFF2-40B4-BE49-F238E27FC236}">
                <a16:creationId xmlns:a16="http://schemas.microsoft.com/office/drawing/2014/main" id="{948C03E9-168D-4FE5-9D7D-ABA8E8ECC5FE}"/>
              </a:ext>
            </a:extLst>
          </p:cNvPr>
          <p:cNvPicPr preferRelativeResize="0"/>
          <p:nvPr/>
        </p:nvPicPr>
        <p:blipFill rotWithShape="1">
          <a:blip r:embed="rId4">
            <a:alphaModFix/>
          </a:blip>
          <a:srcRect t="28379" b="31474"/>
          <a:stretch/>
        </p:blipFill>
        <p:spPr>
          <a:xfrm>
            <a:off x="1115525" y="9582900"/>
            <a:ext cx="2431525" cy="976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107d005571a_0_7"/>
          <p:cNvSpPr txBox="1">
            <a:spLocks noGrp="1"/>
          </p:cNvSpPr>
          <p:nvPr>
            <p:ph type="body" idx="1"/>
          </p:nvPr>
        </p:nvSpPr>
        <p:spPr>
          <a:xfrm>
            <a:off x="7349706" y="2194324"/>
            <a:ext cx="3588600" cy="7575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4800"/>
          </a:p>
          <a:p>
            <a:pPr marL="0" lvl="0" indent="0" algn="l" rtl="0">
              <a:spcBef>
                <a:spcPts val="0"/>
              </a:spcBef>
              <a:spcAft>
                <a:spcPts val="0"/>
              </a:spcAft>
              <a:buNone/>
            </a:pPr>
            <a:endParaRPr sz="4800"/>
          </a:p>
        </p:txBody>
      </p:sp>
      <p:sp>
        <p:nvSpPr>
          <p:cNvPr id="194" name="Google Shape;194;g107d005571a_0_7"/>
          <p:cNvSpPr txBox="1"/>
          <p:nvPr/>
        </p:nvSpPr>
        <p:spPr>
          <a:xfrm>
            <a:off x="1113450" y="717925"/>
            <a:ext cx="160611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300">
                <a:latin typeface="Calibri"/>
                <a:ea typeface="Calibri"/>
                <a:cs typeface="Calibri"/>
                <a:sym typeface="Calibri"/>
              </a:rPr>
              <a:t>User needs assessment</a:t>
            </a:r>
            <a:endParaRPr sz="6300">
              <a:latin typeface="Calibri"/>
              <a:ea typeface="Calibri"/>
              <a:cs typeface="Calibri"/>
              <a:sym typeface="Calibri"/>
            </a:endParaRPr>
          </a:p>
        </p:txBody>
      </p:sp>
      <p:sp>
        <p:nvSpPr>
          <p:cNvPr id="195" name="Google Shape;195;g107d005571a_0_7"/>
          <p:cNvSpPr txBox="1"/>
          <p:nvPr/>
        </p:nvSpPr>
        <p:spPr>
          <a:xfrm>
            <a:off x="6802050" y="1872325"/>
            <a:ext cx="4705200" cy="96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5100" i="1" u="sng">
                <a:solidFill>
                  <a:srgbClr val="292929"/>
                </a:solidFill>
                <a:latin typeface="Calibri"/>
                <a:ea typeface="Calibri"/>
                <a:cs typeface="Calibri"/>
                <a:sym typeface="Calibri"/>
              </a:rPr>
              <a:t>Number of users</a:t>
            </a:r>
            <a:endParaRPr sz="5100" i="1" u="sng">
              <a:solidFill>
                <a:srgbClr val="292929"/>
              </a:solidFill>
              <a:latin typeface="Calibri"/>
              <a:ea typeface="Calibri"/>
              <a:cs typeface="Calibri"/>
              <a:sym typeface="Calibri"/>
            </a:endParaRPr>
          </a:p>
        </p:txBody>
      </p:sp>
      <p:sp>
        <p:nvSpPr>
          <p:cNvPr id="196" name="Google Shape;196;g107d005571a_0_7"/>
          <p:cNvSpPr txBox="1"/>
          <p:nvPr/>
        </p:nvSpPr>
        <p:spPr>
          <a:xfrm>
            <a:off x="12881125" y="3595350"/>
            <a:ext cx="4114800" cy="3232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sz="2100">
              <a:solidFill>
                <a:srgbClr val="292929"/>
              </a:solidFill>
              <a:latin typeface="Calibri"/>
              <a:ea typeface="Calibri"/>
              <a:cs typeface="Calibri"/>
              <a:sym typeface="Calibri"/>
            </a:endParaRPr>
          </a:p>
          <a:p>
            <a:pPr marL="0" lvl="0" indent="0" algn="ctr" rtl="0">
              <a:spcBef>
                <a:spcPts val="0"/>
              </a:spcBef>
              <a:spcAft>
                <a:spcPts val="0"/>
              </a:spcAft>
              <a:buNone/>
            </a:pPr>
            <a:endParaRPr sz="2100">
              <a:solidFill>
                <a:srgbClr val="292929"/>
              </a:solidFill>
              <a:latin typeface="Calibri"/>
              <a:ea typeface="Calibri"/>
              <a:cs typeface="Calibri"/>
              <a:sym typeface="Calibri"/>
            </a:endParaRPr>
          </a:p>
          <a:p>
            <a:pPr marL="0" lvl="0" indent="0" algn="ctr" rtl="0">
              <a:spcBef>
                <a:spcPts val="0"/>
              </a:spcBef>
              <a:spcAft>
                <a:spcPts val="0"/>
              </a:spcAft>
              <a:buNone/>
            </a:pPr>
            <a:r>
              <a:rPr lang="en-US" sz="2600">
                <a:solidFill>
                  <a:srgbClr val="292929"/>
                </a:solidFill>
                <a:latin typeface="Calibri"/>
                <a:ea typeface="Calibri"/>
                <a:cs typeface="Calibri"/>
                <a:sym typeface="Calibri"/>
              </a:rPr>
              <a:t>About 25% of young  people  have  disabilities,  which  exemplifies  how  important  it  is  to  provide  these</a:t>
            </a:r>
            <a:endParaRPr sz="2600">
              <a:solidFill>
                <a:srgbClr val="292929"/>
              </a:solidFill>
              <a:latin typeface="Calibri"/>
              <a:ea typeface="Calibri"/>
              <a:cs typeface="Calibri"/>
              <a:sym typeface="Calibri"/>
            </a:endParaRPr>
          </a:p>
          <a:p>
            <a:pPr marL="0" lvl="0" indent="0" algn="ctr" rtl="0">
              <a:spcBef>
                <a:spcPts val="0"/>
              </a:spcBef>
              <a:spcAft>
                <a:spcPts val="0"/>
              </a:spcAft>
              <a:buNone/>
            </a:pPr>
            <a:r>
              <a:rPr lang="en-US" sz="2600">
                <a:solidFill>
                  <a:srgbClr val="292929"/>
                </a:solidFill>
                <a:latin typeface="Calibri"/>
                <a:ea typeface="Calibri"/>
                <a:cs typeface="Calibri"/>
                <a:sym typeface="Calibri"/>
              </a:rPr>
              <a:t>people with the education they need.</a:t>
            </a:r>
            <a:endParaRPr sz="2600">
              <a:solidFill>
                <a:srgbClr val="292929"/>
              </a:solidFill>
              <a:latin typeface="Calibri"/>
              <a:ea typeface="Calibri"/>
              <a:cs typeface="Calibri"/>
              <a:sym typeface="Calibri"/>
            </a:endParaRPr>
          </a:p>
        </p:txBody>
      </p:sp>
      <p:sp>
        <p:nvSpPr>
          <p:cNvPr id="197" name="Google Shape;197;g107d005571a_0_7"/>
          <p:cNvSpPr txBox="1"/>
          <p:nvPr/>
        </p:nvSpPr>
        <p:spPr>
          <a:xfrm>
            <a:off x="1220400" y="7728650"/>
            <a:ext cx="16243800" cy="183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000">
                <a:solidFill>
                  <a:srgbClr val="292929"/>
                </a:solidFill>
                <a:latin typeface="Calibri"/>
                <a:ea typeface="Calibri"/>
                <a:cs typeface="Calibri"/>
                <a:sym typeface="Calibri"/>
              </a:rPr>
              <a:t>In order to identify this type of students,  diverse national (e.g.  Istat) and international statistics (e.g.  Eurostat) were consulted to identify the percentage of students with disabilities on the total number of young people between 13 and 25 years old.</a:t>
            </a:r>
            <a:endParaRPr sz="3000">
              <a:solidFill>
                <a:srgbClr val="292929"/>
              </a:solidFill>
              <a:latin typeface="Calibri"/>
              <a:ea typeface="Calibri"/>
              <a:cs typeface="Calibri"/>
              <a:sym typeface="Calibri"/>
            </a:endParaRPr>
          </a:p>
          <a:p>
            <a:pPr marL="0" lvl="0" indent="0" algn="l" rtl="0">
              <a:spcBef>
                <a:spcPts val="0"/>
              </a:spcBef>
              <a:spcAft>
                <a:spcPts val="0"/>
              </a:spcAft>
              <a:buNone/>
            </a:pPr>
            <a:endParaRPr sz="1700">
              <a:latin typeface="Calibri"/>
              <a:ea typeface="Calibri"/>
              <a:cs typeface="Calibri"/>
              <a:sym typeface="Calibri"/>
            </a:endParaRPr>
          </a:p>
        </p:txBody>
      </p:sp>
      <p:sp>
        <p:nvSpPr>
          <p:cNvPr id="198" name="Google Shape;198;g107d005571a_0_7"/>
          <p:cNvSpPr/>
          <p:nvPr/>
        </p:nvSpPr>
        <p:spPr>
          <a:xfrm>
            <a:off x="12585925" y="3878025"/>
            <a:ext cx="4705200" cy="33660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9" name="Google Shape;199;g107d005571a_0_7"/>
          <p:cNvPicPr preferRelativeResize="0"/>
          <p:nvPr/>
        </p:nvPicPr>
        <p:blipFill>
          <a:blip r:embed="rId3">
            <a:alphaModFix/>
          </a:blip>
          <a:stretch>
            <a:fillRect/>
          </a:stretch>
        </p:blipFill>
        <p:spPr>
          <a:xfrm>
            <a:off x="700225" y="717925"/>
            <a:ext cx="3094400" cy="1934000"/>
          </a:xfrm>
          <a:prstGeom prst="rect">
            <a:avLst/>
          </a:prstGeom>
          <a:noFill/>
          <a:ln>
            <a:noFill/>
          </a:ln>
        </p:spPr>
      </p:pic>
      <p:graphicFrame>
        <p:nvGraphicFramePr>
          <p:cNvPr id="200" name="Google Shape;200;g107d005571a_0_7"/>
          <p:cNvGraphicFramePr/>
          <p:nvPr/>
        </p:nvGraphicFramePr>
        <p:xfrm>
          <a:off x="1113450" y="3595350"/>
          <a:ext cx="10770150" cy="2834550"/>
        </p:xfrm>
        <a:graphic>
          <a:graphicData uri="http://schemas.openxmlformats.org/drawingml/2006/table">
            <a:tbl>
              <a:tblPr>
                <a:noFill/>
                <a:tableStyleId>{FE985F1E-D55A-42CE-B71A-A3A8C7EFDB50}</a:tableStyleId>
              </a:tblPr>
              <a:tblGrid>
                <a:gridCol w="3590050">
                  <a:extLst>
                    <a:ext uri="{9D8B030D-6E8A-4147-A177-3AD203B41FA5}">
                      <a16:colId xmlns:a16="http://schemas.microsoft.com/office/drawing/2014/main" val="20000"/>
                    </a:ext>
                  </a:extLst>
                </a:gridCol>
                <a:gridCol w="3590050">
                  <a:extLst>
                    <a:ext uri="{9D8B030D-6E8A-4147-A177-3AD203B41FA5}">
                      <a16:colId xmlns:a16="http://schemas.microsoft.com/office/drawing/2014/main" val="20001"/>
                    </a:ext>
                  </a:extLst>
                </a:gridCol>
                <a:gridCol w="359005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US" sz="3000" b="1">
                          <a:latin typeface="Calibri"/>
                          <a:ea typeface="Calibri"/>
                          <a:cs typeface="Calibri"/>
                          <a:sym typeface="Calibri"/>
                        </a:rPr>
                        <a:t>Geopolitical Region</a:t>
                      </a:r>
                      <a:endParaRPr sz="3000" b="1">
                        <a:latin typeface="Calibri"/>
                        <a:ea typeface="Calibri"/>
                        <a:cs typeface="Calibri"/>
                        <a:sym typeface="Calibri"/>
                      </a:endParaRPr>
                    </a:p>
                  </a:txBody>
                  <a:tcPr marL="91425" marR="91425" marT="91425" marB="91425">
                    <a:solidFill>
                      <a:srgbClr val="CFE2F3"/>
                    </a:solidFill>
                  </a:tcPr>
                </a:tc>
                <a:tc>
                  <a:txBody>
                    <a:bodyPr/>
                    <a:lstStyle/>
                    <a:p>
                      <a:pPr marL="0" lvl="0" indent="0" algn="ctr" rtl="0">
                        <a:spcBef>
                          <a:spcPts val="0"/>
                        </a:spcBef>
                        <a:spcAft>
                          <a:spcPts val="0"/>
                        </a:spcAft>
                        <a:buNone/>
                      </a:pPr>
                      <a:r>
                        <a:rPr lang="en-US" sz="3000" b="1">
                          <a:latin typeface="Calibri"/>
                          <a:ea typeface="Calibri"/>
                          <a:cs typeface="Calibri"/>
                          <a:sym typeface="Calibri"/>
                        </a:rPr>
                        <a:t>Total number of young people</a:t>
                      </a:r>
                      <a:endParaRPr sz="3000" b="1">
                        <a:latin typeface="Calibri"/>
                        <a:ea typeface="Calibri"/>
                        <a:cs typeface="Calibri"/>
                        <a:sym typeface="Calibri"/>
                      </a:endParaRPr>
                    </a:p>
                  </a:txBody>
                  <a:tcPr marL="91425" marR="91425" marT="91425" marB="91425">
                    <a:solidFill>
                      <a:srgbClr val="CFE2F3"/>
                    </a:solidFill>
                  </a:tcPr>
                </a:tc>
                <a:tc>
                  <a:txBody>
                    <a:bodyPr/>
                    <a:lstStyle/>
                    <a:p>
                      <a:pPr marL="0" lvl="0" indent="0" algn="ctr" rtl="0">
                        <a:spcBef>
                          <a:spcPts val="0"/>
                        </a:spcBef>
                        <a:spcAft>
                          <a:spcPts val="0"/>
                        </a:spcAft>
                        <a:buNone/>
                      </a:pPr>
                      <a:r>
                        <a:rPr lang="en-US" sz="3000" b="1">
                          <a:latin typeface="Calibri"/>
                          <a:ea typeface="Calibri"/>
                          <a:cs typeface="Calibri"/>
                          <a:sym typeface="Calibri"/>
                        </a:rPr>
                        <a:t>Total Number of students with disability</a:t>
                      </a:r>
                      <a:endParaRPr sz="3000" b="1">
                        <a:latin typeface="Calibri"/>
                        <a:ea typeface="Calibri"/>
                        <a:cs typeface="Calibri"/>
                        <a:sym typeface="Calibri"/>
                      </a:endParaRPr>
                    </a:p>
                  </a:txBody>
                  <a:tcPr marL="91425" marR="91425" marT="91425" marB="91425">
                    <a:solidFill>
                      <a:srgbClr val="CFE2F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3000">
                          <a:latin typeface="Calibri"/>
                          <a:ea typeface="Calibri"/>
                          <a:cs typeface="Calibri"/>
                          <a:sym typeface="Calibri"/>
                        </a:rPr>
                        <a:t>Italy</a:t>
                      </a:r>
                      <a:endParaRPr sz="30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3000">
                          <a:latin typeface="Calibri"/>
                          <a:ea typeface="Calibri"/>
                          <a:cs typeface="Calibri"/>
                          <a:sym typeface="Calibri"/>
                        </a:rPr>
                        <a:t>5.660 (appr.)</a:t>
                      </a:r>
                      <a:endParaRPr sz="30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3000">
                          <a:latin typeface="Calibri"/>
                          <a:ea typeface="Calibri"/>
                          <a:cs typeface="Calibri"/>
                          <a:sym typeface="Calibri"/>
                        </a:rPr>
                        <a:t>1.243</a:t>
                      </a:r>
                      <a:endParaRPr sz="3000">
                        <a:latin typeface="Calibri"/>
                        <a:ea typeface="Calibri"/>
                        <a:cs typeface="Calibri"/>
                        <a:sym typeface="Calibri"/>
                      </a:endParaRPr>
                    </a:p>
                  </a:txBody>
                  <a:tcPr marL="91425" marR="91425" marT="91425" marB="91425">
                    <a:solidFill>
                      <a:srgbClr val="FFFFFF"/>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sz="3000">
                          <a:latin typeface="Calibri"/>
                          <a:ea typeface="Calibri"/>
                          <a:cs typeface="Calibri"/>
                          <a:sym typeface="Calibri"/>
                        </a:rPr>
                        <a:t>European Union</a:t>
                      </a:r>
                      <a:endParaRPr sz="30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3000">
                          <a:latin typeface="Calibri"/>
                          <a:ea typeface="Calibri"/>
                          <a:cs typeface="Calibri"/>
                          <a:sym typeface="Calibri"/>
                        </a:rPr>
                        <a:t>74.000 (appr.)</a:t>
                      </a:r>
                      <a:endParaRPr sz="30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3000">
                          <a:latin typeface="Calibri"/>
                          <a:ea typeface="Calibri"/>
                          <a:cs typeface="Calibri"/>
                          <a:sym typeface="Calibri"/>
                        </a:rPr>
                        <a:t>18.278</a:t>
                      </a:r>
                      <a:endParaRPr sz="3000">
                        <a:latin typeface="Calibri"/>
                        <a:ea typeface="Calibri"/>
                        <a:cs typeface="Calibri"/>
                        <a:sym typeface="Calibri"/>
                      </a:endParaRPr>
                    </a:p>
                  </a:txBody>
                  <a:tcPr marL="91425" marR="91425" marT="91425" marB="91425">
                    <a:solidFill>
                      <a:srgbClr val="FFFFFF"/>
                    </a:solidFill>
                  </a:tcPr>
                </a:tc>
                <a:extLst>
                  <a:ext uri="{0D108BD9-81ED-4DB2-BD59-A6C34878D82A}">
                    <a16:rowId xmlns:a16="http://schemas.microsoft.com/office/drawing/2014/main" val="10002"/>
                  </a:ext>
                </a:extLst>
              </a:tr>
            </a:tbl>
          </a:graphicData>
        </a:graphic>
      </p:graphicFrame>
      <p:sp>
        <p:nvSpPr>
          <p:cNvPr id="201" name="Google Shape;201;g107d005571a_0_7"/>
          <p:cNvSpPr txBox="1"/>
          <p:nvPr/>
        </p:nvSpPr>
        <p:spPr>
          <a:xfrm>
            <a:off x="1113325" y="6624625"/>
            <a:ext cx="10770300" cy="1123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en-US" sz="2200">
                <a:solidFill>
                  <a:srgbClr val="292929"/>
                </a:solidFill>
                <a:latin typeface="Calibri"/>
                <a:ea typeface="Calibri"/>
                <a:cs typeface="Calibri"/>
                <a:sym typeface="Calibri"/>
              </a:rPr>
              <a:t>Table 4. Percentage of Students with disabilities in Europe and Italy (Source: Eurostat and Istat databases.)</a:t>
            </a:r>
            <a:endParaRPr sz="2200" b="0" i="0" u="none" strike="noStrike" cap="none">
              <a:solidFill>
                <a:srgbClr val="292929"/>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alibri"/>
              <a:ea typeface="Calibri"/>
              <a:cs typeface="Calibri"/>
              <a:sym typeface="Calibri"/>
            </a:endParaRPr>
          </a:p>
        </p:txBody>
      </p:sp>
      <p:sp>
        <p:nvSpPr>
          <p:cNvPr id="11" name="Google Shape;162;g107d005571a_2_7">
            <a:extLst>
              <a:ext uri="{FF2B5EF4-FFF2-40B4-BE49-F238E27FC236}">
                <a16:creationId xmlns:a16="http://schemas.microsoft.com/office/drawing/2014/main" id="{C532B23B-4471-4B7D-AE0A-A973EE9E550C}"/>
              </a:ext>
            </a:extLst>
          </p:cNvPr>
          <p:cNvSpPr txBox="1">
            <a:spLocks noGrp="1"/>
          </p:cNvSpPr>
          <p:nvPr>
            <p:ph type="sldNum" idx="12"/>
          </p:nvPr>
        </p:nvSpPr>
        <p:spPr>
          <a:xfrm>
            <a:off x="439529" y="9713383"/>
            <a:ext cx="284400" cy="5232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1F1F1"/>
              </a:buClr>
              <a:buSzPts val="2800"/>
              <a:buFont typeface="Calibri"/>
              <a:buNone/>
            </a:pPr>
            <a:fld id="{00000000-1234-1234-1234-123412341234}" type="slidenum">
              <a:rPr lang="en-US" sz="2800">
                <a:solidFill>
                  <a:srgbClr val="F1F1F1"/>
                </a:solidFill>
              </a:rPr>
              <a:t>6</a:t>
            </a:fld>
            <a:endParaRPr dirty="0"/>
          </a:p>
        </p:txBody>
      </p:sp>
      <p:pic>
        <p:nvPicPr>
          <p:cNvPr id="12" name="Google Shape;164;g107d005571a_2_7">
            <a:extLst>
              <a:ext uri="{FF2B5EF4-FFF2-40B4-BE49-F238E27FC236}">
                <a16:creationId xmlns:a16="http://schemas.microsoft.com/office/drawing/2014/main" id="{CCB03B30-DD64-4E5D-835C-1B6E677AD2C4}"/>
              </a:ext>
            </a:extLst>
          </p:cNvPr>
          <p:cNvPicPr preferRelativeResize="0"/>
          <p:nvPr/>
        </p:nvPicPr>
        <p:blipFill rotWithShape="1">
          <a:blip r:embed="rId4">
            <a:alphaModFix/>
          </a:blip>
          <a:srcRect t="28379" b="31474"/>
          <a:stretch/>
        </p:blipFill>
        <p:spPr>
          <a:xfrm>
            <a:off x="1115525" y="9582900"/>
            <a:ext cx="2431525" cy="976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107d005571a_0_11"/>
          <p:cNvSpPr txBox="1"/>
          <p:nvPr/>
        </p:nvSpPr>
        <p:spPr>
          <a:xfrm>
            <a:off x="1113450" y="717925"/>
            <a:ext cx="160611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300">
                <a:latin typeface="Calibri"/>
                <a:ea typeface="Calibri"/>
                <a:cs typeface="Calibri"/>
                <a:sym typeface="Calibri"/>
              </a:rPr>
              <a:t>User needs assessment</a:t>
            </a:r>
            <a:endParaRPr sz="6300">
              <a:latin typeface="Calibri"/>
              <a:ea typeface="Calibri"/>
              <a:cs typeface="Calibri"/>
              <a:sym typeface="Calibri"/>
            </a:endParaRPr>
          </a:p>
        </p:txBody>
      </p:sp>
      <p:sp>
        <p:nvSpPr>
          <p:cNvPr id="207" name="Google Shape;207;g107d005571a_0_11"/>
          <p:cNvSpPr txBox="1"/>
          <p:nvPr/>
        </p:nvSpPr>
        <p:spPr>
          <a:xfrm>
            <a:off x="1029250" y="2615325"/>
            <a:ext cx="1605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08" name="Google Shape;208;g107d005571a_0_11"/>
          <p:cNvSpPr txBox="1">
            <a:spLocks noGrp="1"/>
          </p:cNvSpPr>
          <p:nvPr>
            <p:ph type="body" idx="1"/>
          </p:nvPr>
        </p:nvSpPr>
        <p:spPr>
          <a:xfrm>
            <a:off x="7628399" y="1872325"/>
            <a:ext cx="3375000" cy="234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5200" i="1" u="sng"/>
              <a:t>Importance</a:t>
            </a:r>
            <a:endParaRPr sz="5200" i="1" u="sng"/>
          </a:p>
        </p:txBody>
      </p:sp>
      <p:sp>
        <p:nvSpPr>
          <p:cNvPr id="209" name="Google Shape;209;g107d005571a_0_11"/>
          <p:cNvSpPr txBox="1"/>
          <p:nvPr/>
        </p:nvSpPr>
        <p:spPr>
          <a:xfrm>
            <a:off x="1113450" y="3015525"/>
            <a:ext cx="14891400" cy="230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600" b="1">
                <a:solidFill>
                  <a:srgbClr val="292929"/>
                </a:solidFill>
                <a:latin typeface="Calibri"/>
                <a:ea typeface="Calibri"/>
                <a:cs typeface="Calibri"/>
                <a:sym typeface="Calibri"/>
              </a:rPr>
              <a:t>Methods</a:t>
            </a:r>
            <a:r>
              <a:rPr lang="en-US" sz="4600" b="1">
                <a:latin typeface="Calibri"/>
                <a:ea typeface="Calibri"/>
                <a:cs typeface="Calibri"/>
                <a:sym typeface="Calibri"/>
              </a:rPr>
              <a:t>:</a:t>
            </a:r>
            <a:r>
              <a:rPr lang="en-US" sz="4600">
                <a:latin typeface="Calibri"/>
                <a:ea typeface="Calibri"/>
                <a:cs typeface="Calibri"/>
                <a:sym typeface="Calibri"/>
              </a:rPr>
              <a:t> </a:t>
            </a:r>
            <a:r>
              <a:rPr lang="en-US" sz="4600">
                <a:solidFill>
                  <a:srgbClr val="292929"/>
                </a:solidFill>
                <a:latin typeface="Calibri"/>
                <a:ea typeface="Calibri"/>
                <a:cs typeface="Calibri"/>
                <a:sym typeface="Calibri"/>
              </a:rPr>
              <a:t>Maslow’s pyramid and ERG theory adapted into quantitative methods to estimate importance</a:t>
            </a:r>
            <a:endParaRPr sz="4600">
              <a:solidFill>
                <a:srgbClr val="292929"/>
              </a:solidFill>
              <a:latin typeface="Calibri"/>
              <a:ea typeface="Calibri"/>
              <a:cs typeface="Calibri"/>
              <a:sym typeface="Calibri"/>
            </a:endParaRPr>
          </a:p>
          <a:p>
            <a:pPr marL="0" lvl="0" indent="0" algn="l" rtl="0">
              <a:spcBef>
                <a:spcPts val="0"/>
              </a:spcBef>
              <a:spcAft>
                <a:spcPts val="0"/>
              </a:spcAft>
              <a:buNone/>
            </a:pPr>
            <a:endParaRPr sz="4600">
              <a:latin typeface="Calibri"/>
              <a:ea typeface="Calibri"/>
              <a:cs typeface="Calibri"/>
              <a:sym typeface="Calibri"/>
            </a:endParaRPr>
          </a:p>
        </p:txBody>
      </p:sp>
      <p:graphicFrame>
        <p:nvGraphicFramePr>
          <p:cNvPr id="210" name="Google Shape;210;g107d005571a_0_11"/>
          <p:cNvGraphicFramePr/>
          <p:nvPr/>
        </p:nvGraphicFramePr>
        <p:xfrm>
          <a:off x="1582713" y="4816900"/>
          <a:ext cx="15122575" cy="4524450"/>
        </p:xfrm>
        <a:graphic>
          <a:graphicData uri="http://schemas.openxmlformats.org/drawingml/2006/table">
            <a:tbl>
              <a:tblPr>
                <a:noFill/>
                <a:tableStyleId>{FE985F1E-D55A-42CE-B71A-A3A8C7EFDB50}</a:tableStyleId>
              </a:tblPr>
              <a:tblGrid>
                <a:gridCol w="4881325">
                  <a:extLst>
                    <a:ext uri="{9D8B030D-6E8A-4147-A177-3AD203B41FA5}">
                      <a16:colId xmlns:a16="http://schemas.microsoft.com/office/drawing/2014/main" val="20000"/>
                    </a:ext>
                  </a:extLst>
                </a:gridCol>
                <a:gridCol w="2931950">
                  <a:extLst>
                    <a:ext uri="{9D8B030D-6E8A-4147-A177-3AD203B41FA5}">
                      <a16:colId xmlns:a16="http://schemas.microsoft.com/office/drawing/2014/main" val="20001"/>
                    </a:ext>
                  </a:extLst>
                </a:gridCol>
                <a:gridCol w="4067700">
                  <a:extLst>
                    <a:ext uri="{9D8B030D-6E8A-4147-A177-3AD203B41FA5}">
                      <a16:colId xmlns:a16="http://schemas.microsoft.com/office/drawing/2014/main" val="20002"/>
                    </a:ext>
                  </a:extLst>
                </a:gridCol>
                <a:gridCol w="3241600">
                  <a:extLst>
                    <a:ext uri="{9D8B030D-6E8A-4147-A177-3AD203B41FA5}">
                      <a16:colId xmlns:a16="http://schemas.microsoft.com/office/drawing/2014/main" val="20003"/>
                    </a:ext>
                  </a:extLst>
                </a:gridCol>
              </a:tblGrid>
              <a:tr h="624800">
                <a:tc gridSpan="2">
                  <a:txBody>
                    <a:bodyPr/>
                    <a:lstStyle/>
                    <a:p>
                      <a:pPr marL="0" lvl="0" indent="0" algn="ctr" rtl="0">
                        <a:spcBef>
                          <a:spcPts val="0"/>
                        </a:spcBef>
                        <a:spcAft>
                          <a:spcPts val="0"/>
                        </a:spcAft>
                        <a:buNone/>
                      </a:pPr>
                      <a:r>
                        <a:rPr lang="en-US" sz="2900" b="1">
                          <a:latin typeface="Calibri"/>
                          <a:ea typeface="Calibri"/>
                          <a:cs typeface="Calibri"/>
                          <a:sym typeface="Calibri"/>
                        </a:rPr>
                        <a:t>Maslow’s pyramid</a:t>
                      </a:r>
                      <a:endParaRPr sz="2900" b="1">
                        <a:latin typeface="Calibri"/>
                        <a:ea typeface="Calibri"/>
                        <a:cs typeface="Calibri"/>
                        <a:sym typeface="Calibri"/>
                      </a:endParaRPr>
                    </a:p>
                  </a:txBody>
                  <a:tcPr marL="91425" marR="91425" marT="91425" marB="91425">
                    <a:solidFill>
                      <a:srgbClr val="CFE2F3"/>
                    </a:solidFill>
                  </a:tcPr>
                </a:tc>
                <a:tc hMerge="1">
                  <a:txBody>
                    <a:bodyPr/>
                    <a:lstStyle/>
                    <a:p>
                      <a:endParaRPr lang="it-IT"/>
                    </a:p>
                  </a:txBody>
                  <a:tcPr/>
                </a:tc>
                <a:tc gridSpan="2">
                  <a:txBody>
                    <a:bodyPr/>
                    <a:lstStyle/>
                    <a:p>
                      <a:pPr marL="0" lvl="0" indent="0" algn="ctr" rtl="0">
                        <a:spcBef>
                          <a:spcPts val="0"/>
                        </a:spcBef>
                        <a:spcAft>
                          <a:spcPts val="0"/>
                        </a:spcAft>
                        <a:buNone/>
                      </a:pPr>
                      <a:r>
                        <a:rPr lang="en-US" sz="2900" b="1">
                          <a:latin typeface="Calibri"/>
                          <a:ea typeface="Calibri"/>
                          <a:cs typeface="Calibri"/>
                          <a:sym typeface="Calibri"/>
                        </a:rPr>
                        <a:t>ERG theory</a:t>
                      </a:r>
                      <a:endParaRPr sz="2900" b="1">
                        <a:latin typeface="Calibri"/>
                        <a:ea typeface="Calibri"/>
                        <a:cs typeface="Calibri"/>
                        <a:sym typeface="Calibri"/>
                      </a:endParaRPr>
                    </a:p>
                  </a:txBody>
                  <a:tcPr marL="91425" marR="91425" marT="91425" marB="91425">
                    <a:lnB w="9525" cap="flat" cmpd="sng">
                      <a:solidFill>
                        <a:srgbClr val="9E9E9E"/>
                      </a:solidFill>
                      <a:prstDash val="solid"/>
                      <a:round/>
                      <a:headEnd type="none" w="sm" len="sm"/>
                      <a:tailEnd type="none" w="sm" len="sm"/>
                    </a:lnB>
                    <a:solidFill>
                      <a:srgbClr val="CFE2F3"/>
                    </a:solidFill>
                  </a:tcPr>
                </a:tc>
                <a:tc hMerge="1">
                  <a:txBody>
                    <a:bodyPr/>
                    <a:lstStyle/>
                    <a:p>
                      <a:endParaRPr lang="it-IT"/>
                    </a:p>
                  </a:txBody>
                  <a:tcPr/>
                </a:tc>
                <a:extLst>
                  <a:ext uri="{0D108BD9-81ED-4DB2-BD59-A6C34878D82A}">
                    <a16:rowId xmlns:a16="http://schemas.microsoft.com/office/drawing/2014/main" val="10000"/>
                  </a:ext>
                </a:extLst>
              </a:tr>
              <a:tr h="677300">
                <a:tc>
                  <a:txBody>
                    <a:bodyPr/>
                    <a:lstStyle/>
                    <a:p>
                      <a:pPr marL="0" lvl="0" indent="0" algn="ctr" rtl="0">
                        <a:spcBef>
                          <a:spcPts val="0"/>
                        </a:spcBef>
                        <a:spcAft>
                          <a:spcPts val="0"/>
                        </a:spcAft>
                        <a:buNone/>
                      </a:pPr>
                      <a:r>
                        <a:rPr lang="en-US" sz="2900">
                          <a:latin typeface="Calibri"/>
                          <a:ea typeface="Calibri"/>
                          <a:cs typeface="Calibri"/>
                          <a:sym typeface="Calibri"/>
                        </a:rPr>
                        <a:t>Needs</a:t>
                      </a:r>
                      <a:endParaRPr sz="29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900">
                          <a:latin typeface="Calibri"/>
                          <a:ea typeface="Calibri"/>
                          <a:cs typeface="Calibri"/>
                          <a:sym typeface="Calibri"/>
                        </a:rPr>
                        <a:t>Importance value</a:t>
                      </a:r>
                      <a:endParaRPr sz="2900">
                        <a:latin typeface="Calibri"/>
                        <a:ea typeface="Calibri"/>
                        <a:cs typeface="Calibri"/>
                        <a:sym typeface="Calibri"/>
                      </a:endParaRPr>
                    </a:p>
                  </a:txBody>
                  <a:tcPr marL="91425" marR="91425" marT="91425" marB="91425">
                    <a:lnR w="9525" cap="flat" cmpd="sng">
                      <a:solidFill>
                        <a:srgbClr val="9E9E9E"/>
                      </a:solidFill>
                      <a:prstDash val="solid"/>
                      <a:round/>
                      <a:headEnd type="none" w="sm" len="sm"/>
                      <a:tailEnd type="none" w="sm" len="sm"/>
                    </a:lnR>
                    <a:solidFill>
                      <a:srgbClr val="FFFFFF"/>
                    </a:solidFill>
                  </a:tcPr>
                </a:tc>
                <a:tc>
                  <a:txBody>
                    <a:bodyPr/>
                    <a:lstStyle/>
                    <a:p>
                      <a:pPr marL="0" lvl="0" indent="0" algn="ctr" rtl="0">
                        <a:spcBef>
                          <a:spcPts val="0"/>
                        </a:spcBef>
                        <a:spcAft>
                          <a:spcPts val="0"/>
                        </a:spcAft>
                        <a:buNone/>
                      </a:pPr>
                      <a:r>
                        <a:rPr lang="en-US" sz="2900">
                          <a:latin typeface="Calibri"/>
                          <a:ea typeface="Calibri"/>
                          <a:cs typeface="Calibri"/>
                          <a:sym typeface="Calibri"/>
                        </a:rPr>
                        <a:t>Needs</a:t>
                      </a:r>
                      <a:endParaRPr sz="2900">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2900">
                          <a:latin typeface="Calibri"/>
                          <a:ea typeface="Calibri"/>
                          <a:cs typeface="Calibri"/>
                          <a:sym typeface="Calibri"/>
                        </a:rPr>
                        <a:t>Importance value</a:t>
                      </a:r>
                      <a:endParaRPr sz="2900">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24800">
                <a:tc>
                  <a:txBody>
                    <a:bodyPr/>
                    <a:lstStyle/>
                    <a:p>
                      <a:pPr marL="0" lvl="0" indent="0" algn="ctr" rtl="0">
                        <a:spcBef>
                          <a:spcPts val="0"/>
                        </a:spcBef>
                        <a:spcAft>
                          <a:spcPts val="0"/>
                        </a:spcAft>
                        <a:buNone/>
                      </a:pPr>
                      <a:r>
                        <a:rPr lang="en-US" sz="2900">
                          <a:latin typeface="Calibri"/>
                          <a:ea typeface="Calibri"/>
                          <a:cs typeface="Calibri"/>
                          <a:sym typeface="Calibri"/>
                        </a:rPr>
                        <a:t>Physiological needs</a:t>
                      </a:r>
                      <a:endParaRPr sz="29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900">
                          <a:latin typeface="Calibri"/>
                          <a:ea typeface="Calibri"/>
                          <a:cs typeface="Calibri"/>
                          <a:sym typeface="Calibri"/>
                        </a:rPr>
                        <a:t>10</a:t>
                      </a:r>
                      <a:endParaRPr sz="2900">
                        <a:latin typeface="Calibri"/>
                        <a:ea typeface="Calibri"/>
                        <a:cs typeface="Calibri"/>
                        <a:sym typeface="Calibri"/>
                      </a:endParaRPr>
                    </a:p>
                  </a:txBody>
                  <a:tcPr marL="91425" marR="91425" marT="91425" marB="91425">
                    <a:solidFill>
                      <a:srgbClr val="FFFFFF"/>
                    </a:solidFill>
                  </a:tcPr>
                </a:tc>
                <a:tc rowSpan="2">
                  <a:txBody>
                    <a:bodyPr/>
                    <a:lstStyle/>
                    <a:p>
                      <a:pPr marL="0" lvl="0" indent="0" algn="ctr" rtl="0">
                        <a:spcBef>
                          <a:spcPts val="0"/>
                        </a:spcBef>
                        <a:spcAft>
                          <a:spcPts val="0"/>
                        </a:spcAft>
                        <a:buNone/>
                      </a:pPr>
                      <a:r>
                        <a:rPr lang="en-US" sz="2900">
                          <a:latin typeface="Calibri"/>
                          <a:ea typeface="Calibri"/>
                          <a:cs typeface="Calibri"/>
                          <a:sym typeface="Calibri"/>
                        </a:rPr>
                        <a:t>Existence needs</a:t>
                      </a:r>
                      <a:endParaRPr sz="2900">
                        <a:latin typeface="Calibri"/>
                        <a:ea typeface="Calibri"/>
                        <a:cs typeface="Calibri"/>
                        <a:sym typeface="Calibri"/>
                      </a:endParaRPr>
                    </a:p>
                  </a:txBody>
                  <a:tcPr marL="91425" marR="91425" marT="91425" marB="91425">
                    <a:lnT w="9525" cap="flat" cmpd="sng">
                      <a:solidFill>
                        <a:srgbClr val="9E9E9E"/>
                      </a:solidFill>
                      <a:prstDash val="solid"/>
                      <a:round/>
                      <a:headEnd type="none" w="sm" len="sm"/>
                      <a:tailEnd type="none" w="sm" len="sm"/>
                    </a:lnT>
                    <a:solidFill>
                      <a:srgbClr val="FFFFFF"/>
                    </a:solidFill>
                  </a:tcPr>
                </a:tc>
                <a:tc rowSpan="2">
                  <a:txBody>
                    <a:bodyPr/>
                    <a:lstStyle/>
                    <a:p>
                      <a:pPr marL="0" lvl="0" indent="0" algn="ctr" rtl="0">
                        <a:spcBef>
                          <a:spcPts val="0"/>
                        </a:spcBef>
                        <a:spcAft>
                          <a:spcPts val="0"/>
                        </a:spcAft>
                        <a:buNone/>
                      </a:pPr>
                      <a:r>
                        <a:rPr lang="en-US" sz="2900">
                          <a:latin typeface="Calibri"/>
                          <a:ea typeface="Calibri"/>
                          <a:cs typeface="Calibri"/>
                          <a:sym typeface="Calibri"/>
                        </a:rPr>
                        <a:t>10</a:t>
                      </a:r>
                      <a:endParaRPr sz="2900">
                        <a:latin typeface="Calibri"/>
                        <a:ea typeface="Calibri"/>
                        <a:cs typeface="Calibri"/>
                        <a:sym typeface="Calibri"/>
                      </a:endParaRPr>
                    </a:p>
                  </a:txBody>
                  <a:tcPr marL="91425" marR="91425" marT="91425" marB="91425">
                    <a:lnT w="9525" cap="flat" cmpd="sng">
                      <a:solidFill>
                        <a:srgbClr val="9E9E9E"/>
                      </a:solidFill>
                      <a:prstDash val="solid"/>
                      <a:round/>
                      <a:headEnd type="none" w="sm" len="sm"/>
                      <a:tailEnd type="none" w="sm" len="sm"/>
                    </a:lnT>
                    <a:solidFill>
                      <a:srgbClr val="FFFFFF"/>
                    </a:solidFill>
                  </a:tcPr>
                </a:tc>
                <a:extLst>
                  <a:ext uri="{0D108BD9-81ED-4DB2-BD59-A6C34878D82A}">
                    <a16:rowId xmlns:a16="http://schemas.microsoft.com/office/drawing/2014/main" val="10002"/>
                  </a:ext>
                </a:extLst>
              </a:tr>
              <a:tr h="624800">
                <a:tc>
                  <a:txBody>
                    <a:bodyPr/>
                    <a:lstStyle/>
                    <a:p>
                      <a:pPr marL="0" lvl="0" indent="0" algn="ctr" rtl="0">
                        <a:spcBef>
                          <a:spcPts val="0"/>
                        </a:spcBef>
                        <a:spcAft>
                          <a:spcPts val="0"/>
                        </a:spcAft>
                        <a:buNone/>
                      </a:pPr>
                      <a:r>
                        <a:rPr lang="en-US" sz="2900">
                          <a:latin typeface="Calibri"/>
                          <a:ea typeface="Calibri"/>
                          <a:cs typeface="Calibri"/>
                          <a:sym typeface="Calibri"/>
                        </a:rPr>
                        <a:t>Safety needs</a:t>
                      </a:r>
                      <a:endParaRPr sz="29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900">
                          <a:latin typeface="Calibri"/>
                          <a:ea typeface="Calibri"/>
                          <a:cs typeface="Calibri"/>
                          <a:sym typeface="Calibri"/>
                        </a:rPr>
                        <a:t>8</a:t>
                      </a:r>
                      <a:endParaRPr sz="2900">
                        <a:latin typeface="Calibri"/>
                        <a:ea typeface="Calibri"/>
                        <a:cs typeface="Calibri"/>
                        <a:sym typeface="Calibri"/>
                      </a:endParaRPr>
                    </a:p>
                  </a:txBody>
                  <a:tcPr marL="91425" marR="91425" marT="91425" marB="91425">
                    <a:solidFill>
                      <a:srgbClr val="FFFFFF"/>
                    </a:solidFill>
                  </a:tcPr>
                </a:tc>
                <a:tc vMerge="1">
                  <a:txBody>
                    <a:bodyPr/>
                    <a:lstStyle/>
                    <a:p>
                      <a:endParaRPr lang="it-IT"/>
                    </a:p>
                  </a:txBody>
                  <a:tcPr/>
                </a:tc>
                <a:tc vMerge="1">
                  <a:txBody>
                    <a:bodyPr/>
                    <a:lstStyle/>
                    <a:p>
                      <a:endParaRPr lang="it-IT"/>
                    </a:p>
                  </a:txBody>
                  <a:tcPr/>
                </a:tc>
                <a:extLst>
                  <a:ext uri="{0D108BD9-81ED-4DB2-BD59-A6C34878D82A}">
                    <a16:rowId xmlns:a16="http://schemas.microsoft.com/office/drawing/2014/main" val="10003"/>
                  </a:ext>
                </a:extLst>
              </a:tr>
              <a:tr h="723100">
                <a:tc>
                  <a:txBody>
                    <a:bodyPr/>
                    <a:lstStyle/>
                    <a:p>
                      <a:pPr marL="0" lvl="0" indent="0" algn="ctr" rtl="0">
                        <a:spcBef>
                          <a:spcPts val="0"/>
                        </a:spcBef>
                        <a:spcAft>
                          <a:spcPts val="0"/>
                        </a:spcAft>
                        <a:buNone/>
                      </a:pPr>
                      <a:r>
                        <a:rPr lang="en-US" sz="2900">
                          <a:latin typeface="Calibri"/>
                          <a:ea typeface="Calibri"/>
                          <a:cs typeface="Calibri"/>
                          <a:sym typeface="Calibri"/>
                        </a:rPr>
                        <a:t>Love needs and relatedness</a:t>
                      </a:r>
                      <a:endParaRPr sz="29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900">
                          <a:latin typeface="Calibri"/>
                          <a:ea typeface="Calibri"/>
                          <a:cs typeface="Calibri"/>
                          <a:sym typeface="Calibri"/>
                        </a:rPr>
                        <a:t>6</a:t>
                      </a:r>
                      <a:endParaRPr sz="2900">
                        <a:latin typeface="Calibri"/>
                        <a:ea typeface="Calibri"/>
                        <a:cs typeface="Calibri"/>
                        <a:sym typeface="Calibri"/>
                      </a:endParaRPr>
                    </a:p>
                  </a:txBody>
                  <a:tcPr marL="91425" marR="91425" marT="91425" marB="91425">
                    <a:solidFill>
                      <a:srgbClr val="FFFFFF"/>
                    </a:solidFill>
                  </a:tcPr>
                </a:tc>
                <a:tc rowSpan="2">
                  <a:txBody>
                    <a:bodyPr/>
                    <a:lstStyle/>
                    <a:p>
                      <a:pPr marL="0" lvl="0" indent="0" algn="ctr" rtl="0">
                        <a:spcBef>
                          <a:spcPts val="0"/>
                        </a:spcBef>
                        <a:spcAft>
                          <a:spcPts val="0"/>
                        </a:spcAft>
                        <a:buNone/>
                      </a:pPr>
                      <a:r>
                        <a:rPr lang="en-US" sz="2900">
                          <a:latin typeface="Calibri"/>
                          <a:ea typeface="Calibri"/>
                          <a:cs typeface="Calibri"/>
                          <a:sym typeface="Calibri"/>
                        </a:rPr>
                        <a:t>Relatedness needs</a:t>
                      </a:r>
                      <a:endParaRPr sz="2900">
                        <a:latin typeface="Calibri"/>
                        <a:ea typeface="Calibri"/>
                        <a:cs typeface="Calibri"/>
                        <a:sym typeface="Calibri"/>
                      </a:endParaRPr>
                    </a:p>
                  </a:txBody>
                  <a:tcPr marL="91425" marR="91425" marT="91425" marB="91425">
                    <a:solidFill>
                      <a:srgbClr val="FFFFFF"/>
                    </a:solidFill>
                  </a:tcPr>
                </a:tc>
                <a:tc rowSpan="2">
                  <a:txBody>
                    <a:bodyPr/>
                    <a:lstStyle/>
                    <a:p>
                      <a:pPr marL="0" lvl="0" indent="0" algn="ctr" rtl="0">
                        <a:spcBef>
                          <a:spcPts val="0"/>
                        </a:spcBef>
                        <a:spcAft>
                          <a:spcPts val="0"/>
                        </a:spcAft>
                        <a:buNone/>
                      </a:pPr>
                      <a:r>
                        <a:rPr lang="en-US" sz="2900">
                          <a:latin typeface="Calibri"/>
                          <a:ea typeface="Calibri"/>
                          <a:cs typeface="Calibri"/>
                          <a:sym typeface="Calibri"/>
                        </a:rPr>
                        <a:t>5</a:t>
                      </a:r>
                      <a:endParaRPr sz="2900">
                        <a:latin typeface="Calibri"/>
                        <a:ea typeface="Calibri"/>
                        <a:cs typeface="Calibri"/>
                        <a:sym typeface="Calibri"/>
                      </a:endParaRPr>
                    </a:p>
                  </a:txBody>
                  <a:tcPr marL="91425" marR="91425" marT="91425" marB="91425">
                    <a:solidFill>
                      <a:srgbClr val="FFFFFF"/>
                    </a:solidFill>
                  </a:tcPr>
                </a:tc>
                <a:extLst>
                  <a:ext uri="{0D108BD9-81ED-4DB2-BD59-A6C34878D82A}">
                    <a16:rowId xmlns:a16="http://schemas.microsoft.com/office/drawing/2014/main" val="10004"/>
                  </a:ext>
                </a:extLst>
              </a:tr>
              <a:tr h="624800">
                <a:tc>
                  <a:txBody>
                    <a:bodyPr/>
                    <a:lstStyle/>
                    <a:p>
                      <a:pPr marL="0" lvl="0" indent="0" algn="ctr" rtl="0">
                        <a:spcBef>
                          <a:spcPts val="0"/>
                        </a:spcBef>
                        <a:spcAft>
                          <a:spcPts val="0"/>
                        </a:spcAft>
                        <a:buNone/>
                      </a:pPr>
                      <a:r>
                        <a:rPr lang="en-US" sz="2900">
                          <a:latin typeface="Calibri"/>
                          <a:ea typeface="Calibri"/>
                          <a:cs typeface="Calibri"/>
                          <a:sym typeface="Calibri"/>
                        </a:rPr>
                        <a:t>Esteem Needs</a:t>
                      </a:r>
                      <a:endParaRPr sz="29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900">
                          <a:latin typeface="Calibri"/>
                          <a:ea typeface="Calibri"/>
                          <a:cs typeface="Calibri"/>
                          <a:sym typeface="Calibri"/>
                        </a:rPr>
                        <a:t>4</a:t>
                      </a:r>
                      <a:endParaRPr sz="2900">
                        <a:latin typeface="Calibri"/>
                        <a:ea typeface="Calibri"/>
                        <a:cs typeface="Calibri"/>
                        <a:sym typeface="Calibri"/>
                      </a:endParaRPr>
                    </a:p>
                  </a:txBody>
                  <a:tcPr marL="91425" marR="91425" marT="91425" marB="91425">
                    <a:solidFill>
                      <a:srgbClr val="FFFFFF"/>
                    </a:solidFill>
                  </a:tcPr>
                </a:tc>
                <a:tc vMerge="1">
                  <a:txBody>
                    <a:bodyPr/>
                    <a:lstStyle/>
                    <a:p>
                      <a:endParaRPr lang="it-IT"/>
                    </a:p>
                  </a:txBody>
                  <a:tcPr/>
                </a:tc>
                <a:tc vMerge="1">
                  <a:txBody>
                    <a:bodyPr/>
                    <a:lstStyle/>
                    <a:p>
                      <a:endParaRPr lang="it-IT"/>
                    </a:p>
                  </a:txBody>
                  <a:tcPr/>
                </a:tc>
                <a:extLst>
                  <a:ext uri="{0D108BD9-81ED-4DB2-BD59-A6C34878D82A}">
                    <a16:rowId xmlns:a16="http://schemas.microsoft.com/office/drawing/2014/main" val="10005"/>
                  </a:ext>
                </a:extLst>
              </a:tr>
              <a:tr h="624800">
                <a:tc>
                  <a:txBody>
                    <a:bodyPr/>
                    <a:lstStyle/>
                    <a:p>
                      <a:pPr marL="0" lvl="0" indent="0" algn="ctr" rtl="0">
                        <a:spcBef>
                          <a:spcPts val="0"/>
                        </a:spcBef>
                        <a:spcAft>
                          <a:spcPts val="0"/>
                        </a:spcAft>
                        <a:buNone/>
                      </a:pPr>
                      <a:r>
                        <a:rPr lang="en-US" sz="2900">
                          <a:latin typeface="Calibri"/>
                          <a:ea typeface="Calibri"/>
                          <a:cs typeface="Calibri"/>
                          <a:sym typeface="Calibri"/>
                        </a:rPr>
                        <a:t>Self actualization</a:t>
                      </a:r>
                      <a:endParaRPr sz="29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900">
                          <a:latin typeface="Calibri"/>
                          <a:ea typeface="Calibri"/>
                          <a:cs typeface="Calibri"/>
                          <a:sym typeface="Calibri"/>
                        </a:rPr>
                        <a:t>2</a:t>
                      </a:r>
                      <a:endParaRPr sz="29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900">
                          <a:latin typeface="Calibri"/>
                          <a:ea typeface="Calibri"/>
                          <a:cs typeface="Calibri"/>
                          <a:sym typeface="Calibri"/>
                        </a:rPr>
                        <a:t>Growth needs</a:t>
                      </a:r>
                      <a:endParaRPr sz="29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900">
                          <a:latin typeface="Calibri"/>
                          <a:ea typeface="Calibri"/>
                          <a:cs typeface="Calibri"/>
                          <a:sym typeface="Calibri"/>
                        </a:rPr>
                        <a:t>2</a:t>
                      </a:r>
                      <a:endParaRPr sz="2900">
                        <a:latin typeface="Calibri"/>
                        <a:ea typeface="Calibri"/>
                        <a:cs typeface="Calibri"/>
                        <a:sym typeface="Calibri"/>
                      </a:endParaRPr>
                    </a:p>
                  </a:txBody>
                  <a:tcPr marL="91425" marR="91425" marT="91425" marB="91425">
                    <a:solidFill>
                      <a:srgbClr val="FFFFFF"/>
                    </a:solidFill>
                  </a:tcPr>
                </a:tc>
                <a:extLst>
                  <a:ext uri="{0D108BD9-81ED-4DB2-BD59-A6C34878D82A}">
                    <a16:rowId xmlns:a16="http://schemas.microsoft.com/office/drawing/2014/main" val="10006"/>
                  </a:ext>
                </a:extLst>
              </a:tr>
            </a:tbl>
          </a:graphicData>
        </a:graphic>
      </p:graphicFrame>
      <p:sp>
        <p:nvSpPr>
          <p:cNvPr id="7" name="Google Shape;162;g107d005571a_2_7">
            <a:extLst>
              <a:ext uri="{FF2B5EF4-FFF2-40B4-BE49-F238E27FC236}">
                <a16:creationId xmlns:a16="http://schemas.microsoft.com/office/drawing/2014/main" id="{C2CADB91-0A6E-4265-8C66-03AEA1ECDE91}"/>
              </a:ext>
            </a:extLst>
          </p:cNvPr>
          <p:cNvSpPr txBox="1">
            <a:spLocks noGrp="1"/>
          </p:cNvSpPr>
          <p:nvPr>
            <p:ph type="sldNum" idx="12"/>
          </p:nvPr>
        </p:nvSpPr>
        <p:spPr>
          <a:xfrm>
            <a:off x="439529" y="9713383"/>
            <a:ext cx="284400" cy="5232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1F1F1"/>
              </a:buClr>
              <a:buSzPts val="2800"/>
              <a:buFont typeface="Calibri"/>
              <a:buNone/>
            </a:pPr>
            <a:fld id="{00000000-1234-1234-1234-123412341234}" type="slidenum">
              <a:rPr lang="en-US" sz="2800">
                <a:solidFill>
                  <a:srgbClr val="F1F1F1"/>
                </a:solidFill>
              </a:rPr>
              <a:t>7</a:t>
            </a:fld>
            <a:endParaRPr dirty="0"/>
          </a:p>
        </p:txBody>
      </p:sp>
      <p:pic>
        <p:nvPicPr>
          <p:cNvPr id="8" name="Google Shape;164;g107d005571a_2_7">
            <a:extLst>
              <a:ext uri="{FF2B5EF4-FFF2-40B4-BE49-F238E27FC236}">
                <a16:creationId xmlns:a16="http://schemas.microsoft.com/office/drawing/2014/main" id="{A4C88C6F-9567-483C-85CA-7A1CE1B538E2}"/>
              </a:ext>
            </a:extLst>
          </p:cNvPr>
          <p:cNvPicPr preferRelativeResize="0"/>
          <p:nvPr/>
        </p:nvPicPr>
        <p:blipFill rotWithShape="1">
          <a:blip r:embed="rId3">
            <a:alphaModFix/>
          </a:blip>
          <a:srcRect t="28379" b="31474"/>
          <a:stretch/>
        </p:blipFill>
        <p:spPr>
          <a:xfrm>
            <a:off x="1115525" y="9582900"/>
            <a:ext cx="2431525" cy="976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07d005571a_0_44"/>
          <p:cNvSpPr txBox="1">
            <a:spLocks noGrp="1"/>
          </p:cNvSpPr>
          <p:nvPr>
            <p:ph type="body" idx="1"/>
          </p:nvPr>
        </p:nvSpPr>
        <p:spPr>
          <a:xfrm>
            <a:off x="7604000" y="1366975"/>
            <a:ext cx="3000000" cy="904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5100" i="1" u="sng"/>
              <a:t>Confidence </a:t>
            </a:r>
            <a:endParaRPr sz="5100" i="1" u="sng"/>
          </a:p>
        </p:txBody>
      </p:sp>
      <p:sp>
        <p:nvSpPr>
          <p:cNvPr id="216" name="Google Shape;216;g107d005571a_0_44"/>
          <p:cNvSpPr txBox="1"/>
          <p:nvPr/>
        </p:nvSpPr>
        <p:spPr>
          <a:xfrm>
            <a:off x="1073450" y="212575"/>
            <a:ext cx="160611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300">
                <a:latin typeface="Calibri"/>
                <a:ea typeface="Calibri"/>
                <a:cs typeface="Calibri"/>
                <a:sym typeface="Calibri"/>
              </a:rPr>
              <a:t>User needs assessment</a:t>
            </a:r>
            <a:endParaRPr sz="6300">
              <a:latin typeface="Calibri"/>
              <a:ea typeface="Calibri"/>
              <a:cs typeface="Calibri"/>
              <a:sym typeface="Calibri"/>
            </a:endParaRPr>
          </a:p>
        </p:txBody>
      </p:sp>
      <p:sp>
        <p:nvSpPr>
          <p:cNvPr id="217" name="Google Shape;217;g107d005571a_0_44"/>
          <p:cNvSpPr txBox="1"/>
          <p:nvPr/>
        </p:nvSpPr>
        <p:spPr>
          <a:xfrm>
            <a:off x="1518225" y="6336175"/>
            <a:ext cx="14915100" cy="2647500"/>
          </a:xfrm>
          <a:prstGeom prst="rect">
            <a:avLst/>
          </a:prstGeom>
          <a:noFill/>
          <a:ln>
            <a:noFill/>
          </a:ln>
        </p:spPr>
        <p:txBody>
          <a:bodyPr spcFirstLastPara="1" wrap="square" lIns="91425" tIns="91425" rIns="91425" bIns="91425" anchor="t" anchorCtr="0">
            <a:spAutoFit/>
          </a:bodyPr>
          <a:lstStyle/>
          <a:p>
            <a:pPr marL="457200" lvl="0" indent="-431800" algn="just" rtl="0">
              <a:spcBef>
                <a:spcPts val="0"/>
              </a:spcBef>
              <a:spcAft>
                <a:spcPts val="0"/>
              </a:spcAft>
              <a:buSzPts val="3200"/>
              <a:buFont typeface="Calibri"/>
              <a:buChar char="-"/>
            </a:pPr>
            <a:r>
              <a:rPr lang="en-US" sz="3200">
                <a:latin typeface="Calibri"/>
                <a:ea typeface="Calibri"/>
                <a:cs typeface="Calibri"/>
                <a:sym typeface="Calibri"/>
              </a:rPr>
              <a:t>For students with disabilities, it was chosen to take the data from </a:t>
            </a:r>
            <a:r>
              <a:rPr lang="en-US" sz="3200" b="1">
                <a:latin typeface="Calibri"/>
                <a:ea typeface="Calibri"/>
                <a:cs typeface="Calibri"/>
                <a:sym typeface="Calibri"/>
              </a:rPr>
              <a:t>reliable sources</a:t>
            </a:r>
            <a:r>
              <a:rPr lang="en-US" sz="3200">
                <a:latin typeface="Calibri"/>
                <a:ea typeface="Calibri"/>
                <a:cs typeface="Calibri"/>
                <a:sym typeface="Calibri"/>
              </a:rPr>
              <a:t> to be sure to do as much </a:t>
            </a:r>
            <a:r>
              <a:rPr lang="en-US" sz="3200" b="1">
                <a:latin typeface="Calibri"/>
                <a:ea typeface="Calibri"/>
                <a:cs typeface="Calibri"/>
                <a:sym typeface="Calibri"/>
              </a:rPr>
              <a:t>data-centered research</a:t>
            </a:r>
            <a:r>
              <a:rPr lang="en-US" sz="3200">
                <a:latin typeface="Calibri"/>
                <a:ea typeface="Calibri"/>
                <a:cs typeface="Calibri"/>
                <a:sym typeface="Calibri"/>
              </a:rPr>
              <a:t> as possible. </a:t>
            </a:r>
            <a:endParaRPr sz="3200">
              <a:latin typeface="Calibri"/>
              <a:ea typeface="Calibri"/>
              <a:cs typeface="Calibri"/>
              <a:sym typeface="Calibri"/>
            </a:endParaRPr>
          </a:p>
          <a:p>
            <a:pPr marL="457200" lvl="0" indent="0" algn="just" rtl="0">
              <a:spcBef>
                <a:spcPts val="0"/>
              </a:spcBef>
              <a:spcAft>
                <a:spcPts val="0"/>
              </a:spcAft>
              <a:buNone/>
            </a:pPr>
            <a:r>
              <a:rPr lang="en-US" sz="3200">
                <a:latin typeface="Calibri"/>
                <a:ea typeface="Calibri"/>
                <a:cs typeface="Calibri"/>
                <a:sym typeface="Calibri"/>
              </a:rPr>
              <a:t> </a:t>
            </a:r>
            <a:endParaRPr sz="3200">
              <a:latin typeface="Calibri"/>
              <a:ea typeface="Calibri"/>
              <a:cs typeface="Calibri"/>
              <a:sym typeface="Calibri"/>
            </a:endParaRPr>
          </a:p>
          <a:p>
            <a:pPr marL="457200" lvl="0" indent="-431800" algn="just" rtl="0">
              <a:spcBef>
                <a:spcPts val="0"/>
              </a:spcBef>
              <a:spcAft>
                <a:spcPts val="0"/>
              </a:spcAft>
              <a:buSzPts val="3200"/>
              <a:buFont typeface="Calibri"/>
              <a:buChar char="-"/>
            </a:pPr>
            <a:r>
              <a:rPr lang="en-US" sz="3200">
                <a:latin typeface="Calibri"/>
                <a:ea typeface="Calibri"/>
                <a:cs typeface="Calibri"/>
                <a:sym typeface="Calibri"/>
              </a:rPr>
              <a:t>A very important source for this research was the </a:t>
            </a:r>
            <a:r>
              <a:rPr lang="en-US" sz="3200" b="1">
                <a:latin typeface="Calibri"/>
                <a:ea typeface="Calibri"/>
                <a:cs typeface="Calibri"/>
                <a:sym typeface="Calibri"/>
              </a:rPr>
              <a:t>Eurostat databases, </a:t>
            </a:r>
            <a:r>
              <a:rPr lang="en-US" sz="3200">
                <a:latin typeface="Calibri"/>
                <a:ea typeface="Calibri"/>
                <a:cs typeface="Calibri"/>
                <a:sym typeface="Calibri"/>
              </a:rPr>
              <a:t>with data</a:t>
            </a:r>
            <a:r>
              <a:rPr lang="en-US" sz="3200" b="1">
                <a:latin typeface="Calibri"/>
                <a:ea typeface="Calibri"/>
                <a:cs typeface="Calibri"/>
                <a:sym typeface="Calibri"/>
              </a:rPr>
              <a:t> </a:t>
            </a:r>
            <a:r>
              <a:rPr lang="en-US" sz="3200">
                <a:latin typeface="Calibri"/>
                <a:ea typeface="Calibri"/>
                <a:cs typeface="Calibri"/>
                <a:sym typeface="Calibri"/>
              </a:rPr>
              <a:t>regarding people with several disabilities and, specifically </a:t>
            </a:r>
            <a:r>
              <a:rPr lang="en-US" sz="3200" i="1">
                <a:latin typeface="Calibri"/>
                <a:ea typeface="Calibri"/>
                <a:cs typeface="Calibri"/>
                <a:sym typeface="Calibri"/>
              </a:rPr>
              <a:t>students</a:t>
            </a:r>
            <a:r>
              <a:rPr lang="en-US" sz="3200">
                <a:latin typeface="Calibri"/>
                <a:ea typeface="Calibri"/>
                <a:cs typeface="Calibri"/>
                <a:sym typeface="Calibri"/>
              </a:rPr>
              <a:t> with disabilities.</a:t>
            </a:r>
            <a:endParaRPr sz="3200">
              <a:latin typeface="Calibri"/>
              <a:ea typeface="Calibri"/>
              <a:cs typeface="Calibri"/>
              <a:sym typeface="Calibri"/>
            </a:endParaRPr>
          </a:p>
        </p:txBody>
      </p:sp>
      <p:grpSp>
        <p:nvGrpSpPr>
          <p:cNvPr id="218" name="Google Shape;218;g107d005571a_0_44"/>
          <p:cNvGrpSpPr/>
          <p:nvPr/>
        </p:nvGrpSpPr>
        <p:grpSpPr>
          <a:xfrm>
            <a:off x="12926925" y="2514925"/>
            <a:ext cx="3506400" cy="2673300"/>
            <a:chOff x="12529825" y="2529575"/>
            <a:chExt cx="3506400" cy="2673300"/>
          </a:xfrm>
        </p:grpSpPr>
        <p:sp>
          <p:nvSpPr>
            <p:cNvPr id="219" name="Google Shape;219;g107d005571a_0_44"/>
            <p:cNvSpPr txBox="1"/>
            <p:nvPr/>
          </p:nvSpPr>
          <p:spPr>
            <a:xfrm>
              <a:off x="12783025" y="2740175"/>
              <a:ext cx="3000000" cy="246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700">
                  <a:latin typeface="Calibri"/>
                  <a:ea typeface="Calibri"/>
                  <a:cs typeface="Calibri"/>
                  <a:sym typeface="Calibri"/>
                </a:rPr>
                <a:t>How dependable are this data?</a:t>
              </a:r>
              <a:endParaRPr sz="3700">
                <a:latin typeface="Calibri"/>
                <a:ea typeface="Calibri"/>
                <a:cs typeface="Calibri"/>
                <a:sym typeface="Calibri"/>
              </a:endParaRPr>
            </a:p>
            <a:p>
              <a:pPr marL="0" lvl="0" indent="0" algn="l" rtl="0">
                <a:spcBef>
                  <a:spcPts val="0"/>
                </a:spcBef>
                <a:spcAft>
                  <a:spcPts val="0"/>
                </a:spcAft>
                <a:buNone/>
              </a:pPr>
              <a:endParaRPr sz="3700">
                <a:latin typeface="Calibri"/>
                <a:ea typeface="Calibri"/>
                <a:cs typeface="Calibri"/>
                <a:sym typeface="Calibri"/>
              </a:endParaRPr>
            </a:p>
          </p:txBody>
        </p:sp>
        <p:sp>
          <p:nvSpPr>
            <p:cNvPr id="220" name="Google Shape;220;g107d005571a_0_44"/>
            <p:cNvSpPr/>
            <p:nvPr/>
          </p:nvSpPr>
          <p:spPr>
            <a:xfrm>
              <a:off x="12529825" y="2529575"/>
              <a:ext cx="3506400" cy="2268300"/>
            </a:xfrm>
            <a:prstGeom prst="roundRect">
              <a:avLst>
                <a:gd name="adj" fmla="val 1666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g107d005571a_0_44"/>
          <p:cNvGrpSpPr/>
          <p:nvPr/>
        </p:nvGrpSpPr>
        <p:grpSpPr>
          <a:xfrm>
            <a:off x="1210925" y="2117350"/>
            <a:ext cx="4110600" cy="2810525"/>
            <a:chOff x="1073450" y="1714800"/>
            <a:chExt cx="4110600" cy="2810525"/>
          </a:xfrm>
        </p:grpSpPr>
        <p:sp>
          <p:nvSpPr>
            <p:cNvPr id="222" name="Google Shape;222;g107d005571a_0_44"/>
            <p:cNvSpPr txBox="1"/>
            <p:nvPr/>
          </p:nvSpPr>
          <p:spPr>
            <a:xfrm>
              <a:off x="1073450" y="2077925"/>
              <a:ext cx="4110600" cy="2447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700">
                  <a:latin typeface="Calibri"/>
                  <a:ea typeface="Calibri"/>
                  <a:cs typeface="Calibri"/>
                  <a:sym typeface="Calibri"/>
                </a:rPr>
                <a:t>Are the collected data reliable and valid?  </a:t>
              </a:r>
              <a:endParaRPr sz="3700">
                <a:latin typeface="Calibri"/>
                <a:ea typeface="Calibri"/>
                <a:cs typeface="Calibri"/>
                <a:sym typeface="Calibri"/>
              </a:endParaRPr>
            </a:p>
            <a:p>
              <a:pPr marL="0" lvl="0" indent="0" algn="l" rtl="0">
                <a:spcBef>
                  <a:spcPts val="0"/>
                </a:spcBef>
                <a:spcAft>
                  <a:spcPts val="0"/>
                </a:spcAft>
                <a:buNone/>
              </a:pPr>
              <a:endParaRPr sz="3600"/>
            </a:p>
          </p:txBody>
        </p:sp>
        <p:sp>
          <p:nvSpPr>
            <p:cNvPr id="223" name="Google Shape;223;g107d005571a_0_44"/>
            <p:cNvSpPr/>
            <p:nvPr/>
          </p:nvSpPr>
          <p:spPr>
            <a:xfrm>
              <a:off x="1142150" y="1714800"/>
              <a:ext cx="3973200" cy="2462700"/>
            </a:xfrm>
            <a:prstGeom prst="roundRect">
              <a:avLst>
                <a:gd name="adj" fmla="val 1666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g107d005571a_0_44"/>
          <p:cNvGrpSpPr/>
          <p:nvPr/>
        </p:nvGrpSpPr>
        <p:grpSpPr>
          <a:xfrm>
            <a:off x="6095875" y="4001013"/>
            <a:ext cx="4248600" cy="2028138"/>
            <a:chOff x="4652500" y="4390488"/>
            <a:chExt cx="4248600" cy="2028138"/>
          </a:xfrm>
        </p:grpSpPr>
        <p:sp>
          <p:nvSpPr>
            <p:cNvPr id="225" name="Google Shape;225;g107d005571a_0_44"/>
            <p:cNvSpPr txBox="1"/>
            <p:nvPr/>
          </p:nvSpPr>
          <p:spPr>
            <a:xfrm>
              <a:off x="4652500" y="4525325"/>
              <a:ext cx="4248600" cy="189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700">
                  <a:latin typeface="Calibri"/>
                  <a:ea typeface="Calibri"/>
                  <a:cs typeface="Calibri"/>
                  <a:sym typeface="Calibri"/>
                </a:rPr>
                <a:t>Do they come from trusted sources?</a:t>
              </a:r>
              <a:endParaRPr sz="3700">
                <a:latin typeface="Calibri"/>
                <a:ea typeface="Calibri"/>
                <a:cs typeface="Calibri"/>
                <a:sym typeface="Calibri"/>
              </a:endParaRPr>
            </a:p>
            <a:p>
              <a:pPr marL="0" lvl="0" indent="0" algn="ctr" rtl="0">
                <a:spcBef>
                  <a:spcPts val="0"/>
                </a:spcBef>
                <a:spcAft>
                  <a:spcPts val="0"/>
                </a:spcAft>
                <a:buNone/>
              </a:pPr>
              <a:r>
                <a:rPr lang="en-US" sz="3700">
                  <a:latin typeface="Calibri"/>
                  <a:ea typeface="Calibri"/>
                  <a:cs typeface="Calibri"/>
                  <a:sym typeface="Calibri"/>
                </a:rPr>
                <a:t> </a:t>
              </a:r>
              <a:endParaRPr sz="3700">
                <a:latin typeface="Calibri"/>
                <a:ea typeface="Calibri"/>
                <a:cs typeface="Calibri"/>
                <a:sym typeface="Calibri"/>
              </a:endParaRPr>
            </a:p>
          </p:txBody>
        </p:sp>
        <p:sp>
          <p:nvSpPr>
            <p:cNvPr id="226" name="Google Shape;226;g107d005571a_0_44"/>
            <p:cNvSpPr/>
            <p:nvPr/>
          </p:nvSpPr>
          <p:spPr>
            <a:xfrm>
              <a:off x="4652500" y="4390488"/>
              <a:ext cx="4248600" cy="1506000"/>
            </a:xfrm>
            <a:prstGeom prst="roundRect">
              <a:avLst>
                <a:gd name="adj" fmla="val 16667"/>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g107d005571a_0_44"/>
          <p:cNvGrpSpPr/>
          <p:nvPr/>
        </p:nvGrpSpPr>
        <p:grpSpPr>
          <a:xfrm>
            <a:off x="10804024" y="2880217"/>
            <a:ext cx="1390646" cy="1284792"/>
            <a:chOff x="10804024" y="2880217"/>
            <a:chExt cx="1390646" cy="1284792"/>
          </a:xfrm>
        </p:grpSpPr>
        <p:sp>
          <p:nvSpPr>
            <p:cNvPr id="228" name="Google Shape;228;g107d005571a_0_44"/>
            <p:cNvSpPr/>
            <p:nvPr/>
          </p:nvSpPr>
          <p:spPr>
            <a:xfrm>
              <a:off x="10804024" y="2880217"/>
              <a:ext cx="1374391" cy="1284792"/>
            </a:xfrm>
            <a:custGeom>
              <a:avLst/>
              <a:gdLst/>
              <a:ahLst/>
              <a:cxnLst/>
              <a:rect l="l" t="t" r="r" b="b"/>
              <a:pathLst>
                <a:path w="14712" h="14157" extrusionOk="0">
                  <a:moveTo>
                    <a:pt x="7637" y="1"/>
                  </a:moveTo>
                  <a:cubicBezTo>
                    <a:pt x="4772" y="1"/>
                    <a:pt x="2192" y="1728"/>
                    <a:pt x="1096" y="4371"/>
                  </a:cubicBezTo>
                  <a:cubicBezTo>
                    <a:pt x="0" y="7013"/>
                    <a:pt x="611" y="10058"/>
                    <a:pt x="2629" y="12084"/>
                  </a:cubicBezTo>
                  <a:cubicBezTo>
                    <a:pt x="3983" y="13438"/>
                    <a:pt x="5793" y="14156"/>
                    <a:pt x="7634" y="14156"/>
                  </a:cubicBezTo>
                  <a:cubicBezTo>
                    <a:pt x="8546" y="14156"/>
                    <a:pt x="9466" y="13980"/>
                    <a:pt x="10342" y="13617"/>
                  </a:cubicBezTo>
                  <a:cubicBezTo>
                    <a:pt x="12985" y="12521"/>
                    <a:pt x="14712" y="9940"/>
                    <a:pt x="14712" y="7083"/>
                  </a:cubicBezTo>
                  <a:cubicBezTo>
                    <a:pt x="14712" y="3171"/>
                    <a:pt x="11542" y="8"/>
                    <a:pt x="7637" y="1"/>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g107d005571a_0_44"/>
            <p:cNvSpPr/>
            <p:nvPr/>
          </p:nvSpPr>
          <p:spPr>
            <a:xfrm>
              <a:off x="10853911" y="2922689"/>
              <a:ext cx="1340760" cy="1200300"/>
            </a:xfrm>
            <a:custGeom>
              <a:avLst/>
              <a:gdLst/>
              <a:ahLst/>
              <a:cxnLst/>
              <a:rect l="l" t="t" r="r" b="b"/>
              <a:pathLst>
                <a:path w="14352" h="13226" extrusionOk="0">
                  <a:moveTo>
                    <a:pt x="7099" y="0"/>
                  </a:moveTo>
                  <a:cubicBezTo>
                    <a:pt x="6251" y="0"/>
                    <a:pt x="5393" y="163"/>
                    <a:pt x="4571" y="504"/>
                  </a:cubicBezTo>
                  <a:cubicBezTo>
                    <a:pt x="1658" y="1711"/>
                    <a:pt x="0" y="4811"/>
                    <a:pt x="618" y="7905"/>
                  </a:cubicBezTo>
                  <a:cubicBezTo>
                    <a:pt x="1228" y="10998"/>
                    <a:pt x="3947" y="13225"/>
                    <a:pt x="7103" y="13225"/>
                  </a:cubicBezTo>
                  <a:cubicBezTo>
                    <a:pt x="7111" y="13225"/>
                    <a:pt x="7120" y="13225"/>
                    <a:pt x="7129" y="13225"/>
                  </a:cubicBezTo>
                  <a:cubicBezTo>
                    <a:pt x="8874" y="13225"/>
                    <a:pt x="10542" y="12525"/>
                    <a:pt x="11778" y="11290"/>
                  </a:cubicBezTo>
                  <a:cubicBezTo>
                    <a:pt x="14011" y="9056"/>
                    <a:pt x="14351" y="5560"/>
                    <a:pt x="12603" y="2939"/>
                  </a:cubicBezTo>
                  <a:cubicBezTo>
                    <a:pt x="11344" y="1057"/>
                    <a:pt x="9255" y="0"/>
                    <a:pt x="70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g107d005571a_0_44"/>
            <p:cNvSpPr/>
            <p:nvPr/>
          </p:nvSpPr>
          <p:spPr>
            <a:xfrm>
              <a:off x="11265985" y="3084230"/>
              <a:ext cx="502318" cy="876947"/>
            </a:xfrm>
            <a:custGeom>
              <a:avLst/>
              <a:gdLst/>
              <a:ahLst/>
              <a:cxnLst/>
              <a:rect l="l" t="t" r="r" b="b"/>
              <a:pathLst>
                <a:path w="5377" h="9663" extrusionOk="0">
                  <a:moveTo>
                    <a:pt x="2588" y="0"/>
                  </a:moveTo>
                  <a:cubicBezTo>
                    <a:pt x="812" y="0"/>
                    <a:pt x="1" y="1048"/>
                    <a:pt x="1" y="1755"/>
                  </a:cubicBezTo>
                  <a:cubicBezTo>
                    <a:pt x="1" y="2268"/>
                    <a:pt x="438" y="2504"/>
                    <a:pt x="791" y="2504"/>
                  </a:cubicBezTo>
                  <a:cubicBezTo>
                    <a:pt x="1499" y="2504"/>
                    <a:pt x="1208" y="1492"/>
                    <a:pt x="2546" y="1492"/>
                  </a:cubicBezTo>
                  <a:cubicBezTo>
                    <a:pt x="3205" y="1492"/>
                    <a:pt x="3725" y="1776"/>
                    <a:pt x="3725" y="2386"/>
                  </a:cubicBezTo>
                  <a:cubicBezTo>
                    <a:pt x="3725" y="3094"/>
                    <a:pt x="2990" y="3503"/>
                    <a:pt x="2560" y="3871"/>
                  </a:cubicBezTo>
                  <a:cubicBezTo>
                    <a:pt x="2179" y="4197"/>
                    <a:pt x="1679" y="4738"/>
                    <a:pt x="1679" y="5861"/>
                  </a:cubicBezTo>
                  <a:cubicBezTo>
                    <a:pt x="1679" y="6541"/>
                    <a:pt x="1860" y="6742"/>
                    <a:pt x="2401" y="6742"/>
                  </a:cubicBezTo>
                  <a:cubicBezTo>
                    <a:pt x="3046" y="6742"/>
                    <a:pt x="3177" y="6451"/>
                    <a:pt x="3177" y="6201"/>
                  </a:cubicBezTo>
                  <a:cubicBezTo>
                    <a:pt x="3177" y="5515"/>
                    <a:pt x="3184" y="5126"/>
                    <a:pt x="3906" y="4564"/>
                  </a:cubicBezTo>
                  <a:cubicBezTo>
                    <a:pt x="4266" y="4287"/>
                    <a:pt x="5376" y="3406"/>
                    <a:pt x="5376" y="2164"/>
                  </a:cubicBezTo>
                  <a:cubicBezTo>
                    <a:pt x="5376" y="930"/>
                    <a:pt x="4266" y="0"/>
                    <a:pt x="2588" y="0"/>
                  </a:cubicBezTo>
                  <a:close/>
                  <a:moveTo>
                    <a:pt x="2414" y="7644"/>
                  </a:moveTo>
                  <a:cubicBezTo>
                    <a:pt x="1860" y="7644"/>
                    <a:pt x="1402" y="8095"/>
                    <a:pt x="1402" y="8657"/>
                  </a:cubicBezTo>
                  <a:cubicBezTo>
                    <a:pt x="1402" y="9212"/>
                    <a:pt x="1860" y="9662"/>
                    <a:pt x="2414" y="9662"/>
                  </a:cubicBezTo>
                  <a:cubicBezTo>
                    <a:pt x="2969" y="9655"/>
                    <a:pt x="3420" y="9212"/>
                    <a:pt x="3427" y="8657"/>
                  </a:cubicBezTo>
                  <a:cubicBezTo>
                    <a:pt x="3420" y="8102"/>
                    <a:pt x="2969" y="7651"/>
                    <a:pt x="2414" y="7644"/>
                  </a:cubicBezTo>
                  <a:close/>
                </a:path>
              </a:pathLst>
            </a:custGeom>
            <a:solidFill>
              <a:srgbClr val="29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62;g107d005571a_2_7">
            <a:extLst>
              <a:ext uri="{FF2B5EF4-FFF2-40B4-BE49-F238E27FC236}">
                <a16:creationId xmlns:a16="http://schemas.microsoft.com/office/drawing/2014/main" id="{738139F3-5FE8-412B-AFBD-FD7E86697F10}"/>
              </a:ext>
            </a:extLst>
          </p:cNvPr>
          <p:cNvSpPr txBox="1">
            <a:spLocks noGrp="1"/>
          </p:cNvSpPr>
          <p:nvPr>
            <p:ph type="sldNum" idx="12"/>
          </p:nvPr>
        </p:nvSpPr>
        <p:spPr>
          <a:xfrm>
            <a:off x="439529" y="9713383"/>
            <a:ext cx="284400" cy="5232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1F1F1"/>
              </a:buClr>
              <a:buSzPts val="2800"/>
              <a:buFont typeface="Calibri"/>
              <a:buNone/>
            </a:pPr>
            <a:fld id="{00000000-1234-1234-1234-123412341234}" type="slidenum">
              <a:rPr lang="en-US" sz="2800">
                <a:solidFill>
                  <a:srgbClr val="F1F1F1"/>
                </a:solidFill>
              </a:rPr>
              <a:t>8</a:t>
            </a:fld>
            <a:endParaRPr dirty="0"/>
          </a:p>
        </p:txBody>
      </p:sp>
      <p:pic>
        <p:nvPicPr>
          <p:cNvPr id="19" name="Google Shape;164;g107d005571a_2_7">
            <a:extLst>
              <a:ext uri="{FF2B5EF4-FFF2-40B4-BE49-F238E27FC236}">
                <a16:creationId xmlns:a16="http://schemas.microsoft.com/office/drawing/2014/main" id="{6615F4C4-9A87-4B50-BECC-4C5AD702AB09}"/>
              </a:ext>
            </a:extLst>
          </p:cNvPr>
          <p:cNvPicPr preferRelativeResize="0"/>
          <p:nvPr/>
        </p:nvPicPr>
        <p:blipFill rotWithShape="1">
          <a:blip r:embed="rId3">
            <a:alphaModFix/>
          </a:blip>
          <a:srcRect t="28379" b="31474"/>
          <a:stretch/>
        </p:blipFill>
        <p:spPr>
          <a:xfrm>
            <a:off x="1115525" y="9582900"/>
            <a:ext cx="2431525" cy="976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1093b1d2b08_0_0"/>
          <p:cNvSpPr txBox="1">
            <a:spLocks noGrp="1"/>
          </p:cNvSpPr>
          <p:nvPr>
            <p:ph type="body" idx="1"/>
          </p:nvPr>
        </p:nvSpPr>
        <p:spPr>
          <a:xfrm>
            <a:off x="610250" y="328225"/>
            <a:ext cx="16131000" cy="1633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7000"/>
              <a:t>User Need Assessment - </a:t>
            </a:r>
            <a:r>
              <a:rPr lang="en-US" sz="7000" i="1"/>
              <a:t>Final Decision </a:t>
            </a:r>
            <a:r>
              <a:rPr lang="en-US" sz="7000"/>
              <a:t> </a:t>
            </a:r>
            <a:endParaRPr sz="7000"/>
          </a:p>
        </p:txBody>
      </p:sp>
      <p:sp>
        <p:nvSpPr>
          <p:cNvPr id="236" name="Google Shape;236;g1093b1d2b08_0_0"/>
          <p:cNvSpPr txBox="1"/>
          <p:nvPr/>
        </p:nvSpPr>
        <p:spPr>
          <a:xfrm>
            <a:off x="12577300" y="3176775"/>
            <a:ext cx="5405100" cy="4525200"/>
          </a:xfrm>
          <a:prstGeom prst="rect">
            <a:avLst/>
          </a:prstGeom>
          <a:noFill/>
          <a:ln w="38100"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sz="3200">
                <a:latin typeface="Calibri"/>
                <a:ea typeface="Calibri"/>
                <a:cs typeface="Calibri"/>
                <a:sym typeface="Calibri"/>
              </a:rPr>
              <a:t>In the end it has been preferred to focus only on </a:t>
            </a:r>
            <a:r>
              <a:rPr lang="en-US" sz="3200" b="1">
                <a:latin typeface="Calibri"/>
                <a:ea typeface="Calibri"/>
                <a:cs typeface="Calibri"/>
                <a:sym typeface="Calibri"/>
              </a:rPr>
              <a:t>students with disabilities</a:t>
            </a:r>
            <a:r>
              <a:rPr lang="en-US" sz="3200">
                <a:latin typeface="Calibri"/>
                <a:ea typeface="Calibri"/>
                <a:cs typeface="Calibri"/>
                <a:sym typeface="Calibri"/>
              </a:rPr>
              <a:t> and their need (equal education)  more specific need in the educational field than LGBTQ+ students </a:t>
            </a:r>
            <a:endParaRPr sz="3200">
              <a:latin typeface="Calibri"/>
              <a:ea typeface="Calibri"/>
              <a:cs typeface="Calibri"/>
              <a:sym typeface="Calibri"/>
            </a:endParaRPr>
          </a:p>
          <a:p>
            <a:pPr marL="457200" lvl="0" indent="0" algn="ctr" rtl="0">
              <a:spcBef>
                <a:spcPts val="0"/>
              </a:spcBef>
              <a:spcAft>
                <a:spcPts val="0"/>
              </a:spcAft>
              <a:buNone/>
            </a:pPr>
            <a:endParaRPr sz="3100">
              <a:latin typeface="Calibri"/>
              <a:ea typeface="Calibri"/>
              <a:cs typeface="Calibri"/>
              <a:sym typeface="Calibri"/>
            </a:endParaRPr>
          </a:p>
          <a:p>
            <a:pPr marL="457200" lvl="0" indent="0" algn="l" rtl="0">
              <a:spcBef>
                <a:spcPts val="0"/>
              </a:spcBef>
              <a:spcAft>
                <a:spcPts val="0"/>
              </a:spcAft>
              <a:buNone/>
            </a:pPr>
            <a:endParaRPr sz="2700"/>
          </a:p>
        </p:txBody>
      </p:sp>
      <p:sp>
        <p:nvSpPr>
          <p:cNvPr id="237" name="Google Shape;237;g1093b1d2b08_0_0"/>
          <p:cNvSpPr/>
          <p:nvPr/>
        </p:nvSpPr>
        <p:spPr>
          <a:xfrm>
            <a:off x="10330600" y="6647325"/>
            <a:ext cx="21900" cy="6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38" name="Google Shape;238;g1093b1d2b08_0_0"/>
          <p:cNvGraphicFramePr/>
          <p:nvPr/>
        </p:nvGraphicFramePr>
        <p:xfrm>
          <a:off x="471325" y="1961413"/>
          <a:ext cx="11783575" cy="6955905"/>
        </p:xfrm>
        <a:graphic>
          <a:graphicData uri="http://schemas.openxmlformats.org/drawingml/2006/table">
            <a:tbl>
              <a:tblPr>
                <a:noFill/>
                <a:tableStyleId>{FE985F1E-D55A-42CE-B71A-A3A8C7EFDB50}</a:tableStyleId>
              </a:tblPr>
              <a:tblGrid>
                <a:gridCol w="3601125">
                  <a:extLst>
                    <a:ext uri="{9D8B030D-6E8A-4147-A177-3AD203B41FA5}">
                      <a16:colId xmlns:a16="http://schemas.microsoft.com/office/drawing/2014/main" val="20000"/>
                    </a:ext>
                  </a:extLst>
                </a:gridCol>
                <a:gridCol w="2242175">
                  <a:extLst>
                    <a:ext uri="{9D8B030D-6E8A-4147-A177-3AD203B41FA5}">
                      <a16:colId xmlns:a16="http://schemas.microsoft.com/office/drawing/2014/main" val="20001"/>
                    </a:ext>
                  </a:extLst>
                </a:gridCol>
                <a:gridCol w="1976925">
                  <a:extLst>
                    <a:ext uri="{9D8B030D-6E8A-4147-A177-3AD203B41FA5}">
                      <a16:colId xmlns:a16="http://schemas.microsoft.com/office/drawing/2014/main" val="20002"/>
                    </a:ext>
                  </a:extLst>
                </a:gridCol>
                <a:gridCol w="1981675">
                  <a:extLst>
                    <a:ext uri="{9D8B030D-6E8A-4147-A177-3AD203B41FA5}">
                      <a16:colId xmlns:a16="http://schemas.microsoft.com/office/drawing/2014/main" val="20003"/>
                    </a:ext>
                  </a:extLst>
                </a:gridCol>
                <a:gridCol w="1981675">
                  <a:extLst>
                    <a:ext uri="{9D8B030D-6E8A-4147-A177-3AD203B41FA5}">
                      <a16:colId xmlns:a16="http://schemas.microsoft.com/office/drawing/2014/main" val="20004"/>
                    </a:ext>
                  </a:extLst>
                </a:gridCol>
              </a:tblGrid>
              <a:tr h="1066775">
                <a:tc>
                  <a:txBody>
                    <a:bodyPr/>
                    <a:lstStyle/>
                    <a:p>
                      <a:pPr marL="0" lvl="0" indent="0" algn="ctr" rtl="0">
                        <a:spcBef>
                          <a:spcPts val="0"/>
                        </a:spcBef>
                        <a:spcAft>
                          <a:spcPts val="0"/>
                        </a:spcAft>
                        <a:buNone/>
                      </a:pPr>
                      <a:r>
                        <a:rPr lang="en-US" sz="2900" b="1">
                          <a:latin typeface="Calibri"/>
                          <a:ea typeface="Calibri"/>
                          <a:cs typeface="Calibri"/>
                          <a:sym typeface="Calibri"/>
                        </a:rPr>
                        <a:t>Needs</a:t>
                      </a:r>
                      <a:endParaRPr sz="2900" b="1">
                        <a:latin typeface="Calibri"/>
                        <a:ea typeface="Calibri"/>
                        <a:cs typeface="Calibri"/>
                        <a:sym typeface="Calibri"/>
                      </a:endParaRPr>
                    </a:p>
                  </a:txBody>
                  <a:tcPr marL="91425" marR="91425" marT="91425" marB="91425">
                    <a:solidFill>
                      <a:srgbClr val="C9DAF8"/>
                    </a:solidFill>
                  </a:tcPr>
                </a:tc>
                <a:tc>
                  <a:txBody>
                    <a:bodyPr/>
                    <a:lstStyle/>
                    <a:p>
                      <a:pPr marL="0" lvl="0" indent="0" algn="ctr" rtl="0">
                        <a:spcBef>
                          <a:spcPts val="0"/>
                        </a:spcBef>
                        <a:spcAft>
                          <a:spcPts val="0"/>
                        </a:spcAft>
                        <a:buNone/>
                      </a:pPr>
                      <a:r>
                        <a:rPr lang="en-US" sz="2900" b="1">
                          <a:latin typeface="Calibri"/>
                          <a:ea typeface="Calibri"/>
                          <a:cs typeface="Calibri"/>
                          <a:sym typeface="Calibri"/>
                        </a:rPr>
                        <a:t>Number of users (est.)</a:t>
                      </a:r>
                      <a:endParaRPr sz="2900" b="1">
                        <a:latin typeface="Calibri"/>
                        <a:ea typeface="Calibri"/>
                        <a:cs typeface="Calibri"/>
                        <a:sym typeface="Calibri"/>
                      </a:endParaRPr>
                    </a:p>
                  </a:txBody>
                  <a:tcPr marL="91425" marR="91425" marT="91425" marB="91425">
                    <a:solidFill>
                      <a:srgbClr val="C9DAF8"/>
                    </a:solidFill>
                  </a:tcPr>
                </a:tc>
                <a:tc>
                  <a:txBody>
                    <a:bodyPr/>
                    <a:lstStyle/>
                    <a:p>
                      <a:pPr marL="0" lvl="0" indent="0" algn="ctr" rtl="0">
                        <a:spcBef>
                          <a:spcPts val="0"/>
                        </a:spcBef>
                        <a:spcAft>
                          <a:spcPts val="0"/>
                        </a:spcAft>
                        <a:buNone/>
                      </a:pPr>
                      <a:r>
                        <a:rPr lang="en-US" sz="2900" b="1">
                          <a:latin typeface="Calibri"/>
                          <a:ea typeface="Calibri"/>
                          <a:cs typeface="Calibri"/>
                          <a:sym typeface="Calibri"/>
                        </a:rPr>
                        <a:t>Importance</a:t>
                      </a:r>
                      <a:endParaRPr sz="2900" b="1">
                        <a:latin typeface="Calibri"/>
                        <a:ea typeface="Calibri"/>
                        <a:cs typeface="Calibri"/>
                        <a:sym typeface="Calibri"/>
                      </a:endParaRPr>
                    </a:p>
                  </a:txBody>
                  <a:tcPr marL="91425" marR="91425" marT="91425" marB="91425">
                    <a:solidFill>
                      <a:srgbClr val="C9DAF8"/>
                    </a:solidFill>
                  </a:tcPr>
                </a:tc>
                <a:tc>
                  <a:txBody>
                    <a:bodyPr/>
                    <a:lstStyle/>
                    <a:p>
                      <a:pPr marL="0" lvl="0" indent="0" algn="ctr" rtl="0">
                        <a:spcBef>
                          <a:spcPts val="0"/>
                        </a:spcBef>
                        <a:spcAft>
                          <a:spcPts val="0"/>
                        </a:spcAft>
                        <a:buNone/>
                      </a:pPr>
                      <a:r>
                        <a:rPr lang="en-US" sz="2900" b="1">
                          <a:latin typeface="Calibri"/>
                          <a:ea typeface="Calibri"/>
                          <a:cs typeface="Calibri"/>
                          <a:sym typeface="Calibri"/>
                        </a:rPr>
                        <a:t>Confidence</a:t>
                      </a:r>
                      <a:endParaRPr sz="2900" b="1">
                        <a:latin typeface="Calibri"/>
                        <a:ea typeface="Calibri"/>
                        <a:cs typeface="Calibri"/>
                        <a:sym typeface="Calibri"/>
                      </a:endParaRPr>
                    </a:p>
                  </a:txBody>
                  <a:tcPr marL="91425" marR="91425" marT="91425" marB="91425">
                    <a:solidFill>
                      <a:srgbClr val="C9DAF8"/>
                    </a:solidFill>
                  </a:tcPr>
                </a:tc>
                <a:tc>
                  <a:txBody>
                    <a:bodyPr/>
                    <a:lstStyle/>
                    <a:p>
                      <a:pPr marL="0" lvl="0" indent="0" algn="ctr" rtl="0">
                        <a:spcBef>
                          <a:spcPts val="0"/>
                        </a:spcBef>
                        <a:spcAft>
                          <a:spcPts val="0"/>
                        </a:spcAft>
                        <a:buNone/>
                      </a:pPr>
                      <a:r>
                        <a:rPr lang="en-US" sz="2900" b="1">
                          <a:latin typeface="Calibri"/>
                          <a:ea typeface="Calibri"/>
                          <a:cs typeface="Calibri"/>
                          <a:sym typeface="Calibri"/>
                        </a:rPr>
                        <a:t>Final score</a:t>
                      </a:r>
                      <a:endParaRPr sz="2900" b="1">
                        <a:latin typeface="Calibri"/>
                        <a:ea typeface="Calibri"/>
                        <a:cs typeface="Calibri"/>
                        <a:sym typeface="Calibri"/>
                      </a:endParaRPr>
                    </a:p>
                  </a:txBody>
                  <a:tcPr marL="91425" marR="91425" marT="91425" marB="91425">
                    <a:solidFill>
                      <a:srgbClr val="C9DAF8"/>
                    </a:solidFill>
                  </a:tcPr>
                </a:tc>
                <a:extLst>
                  <a:ext uri="{0D108BD9-81ED-4DB2-BD59-A6C34878D82A}">
                    <a16:rowId xmlns:a16="http://schemas.microsoft.com/office/drawing/2014/main" val="10000"/>
                  </a:ext>
                </a:extLst>
              </a:tr>
              <a:tr h="700200">
                <a:tc>
                  <a:txBody>
                    <a:bodyPr/>
                    <a:lstStyle/>
                    <a:p>
                      <a:pPr marL="0" lvl="0" indent="0" algn="ctr" rtl="0">
                        <a:spcBef>
                          <a:spcPts val="0"/>
                        </a:spcBef>
                        <a:spcAft>
                          <a:spcPts val="0"/>
                        </a:spcAft>
                        <a:buNone/>
                      </a:pPr>
                      <a:r>
                        <a:rPr lang="en-US" sz="2700">
                          <a:latin typeface="Calibri"/>
                          <a:ea typeface="Calibri"/>
                          <a:cs typeface="Calibri"/>
                          <a:sym typeface="Calibri"/>
                        </a:rPr>
                        <a:t>Equality (gender and identity)</a:t>
                      </a:r>
                      <a:endParaRPr sz="27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700">
                          <a:latin typeface="Calibri"/>
                          <a:ea typeface="Calibri"/>
                          <a:cs typeface="Calibri"/>
                          <a:sym typeface="Calibri"/>
                        </a:rPr>
                        <a:t>0.08</a:t>
                      </a:r>
                      <a:endParaRPr sz="27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700">
                          <a:latin typeface="Calibri"/>
                          <a:ea typeface="Calibri"/>
                          <a:cs typeface="Calibri"/>
                          <a:sym typeface="Calibri"/>
                        </a:rPr>
                        <a:t>0.83</a:t>
                      </a:r>
                      <a:endParaRPr sz="27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700">
                          <a:latin typeface="Calibri"/>
                          <a:ea typeface="Calibri"/>
                          <a:cs typeface="Calibri"/>
                          <a:sym typeface="Calibri"/>
                        </a:rPr>
                        <a:t>0.85</a:t>
                      </a:r>
                      <a:endParaRPr sz="27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700">
                          <a:latin typeface="Calibri"/>
                          <a:ea typeface="Calibri"/>
                          <a:cs typeface="Calibri"/>
                          <a:sym typeface="Calibri"/>
                        </a:rPr>
                        <a:t>0.05</a:t>
                      </a:r>
                      <a:endParaRPr sz="2700">
                        <a:latin typeface="Calibri"/>
                        <a:ea typeface="Calibri"/>
                        <a:cs typeface="Calibri"/>
                        <a:sym typeface="Calibri"/>
                      </a:endParaRPr>
                    </a:p>
                  </a:txBody>
                  <a:tcPr marL="91425" marR="91425" marT="91425" marB="91425">
                    <a:solidFill>
                      <a:srgbClr val="FFFFFF"/>
                    </a:solidFill>
                  </a:tcPr>
                </a:tc>
                <a:extLst>
                  <a:ext uri="{0D108BD9-81ED-4DB2-BD59-A6C34878D82A}">
                    <a16:rowId xmlns:a16="http://schemas.microsoft.com/office/drawing/2014/main" val="10001"/>
                  </a:ext>
                </a:extLst>
              </a:tr>
              <a:tr h="631450">
                <a:tc>
                  <a:txBody>
                    <a:bodyPr/>
                    <a:lstStyle/>
                    <a:p>
                      <a:pPr marL="0" lvl="0" indent="0" algn="ctr" rtl="0">
                        <a:spcBef>
                          <a:spcPts val="0"/>
                        </a:spcBef>
                        <a:spcAft>
                          <a:spcPts val="0"/>
                        </a:spcAft>
                        <a:buNone/>
                      </a:pPr>
                      <a:r>
                        <a:rPr lang="en-US" sz="2700">
                          <a:solidFill>
                            <a:srgbClr val="292929"/>
                          </a:solidFill>
                          <a:latin typeface="Calibri"/>
                          <a:ea typeface="Calibri"/>
                          <a:cs typeface="Calibri"/>
                          <a:sym typeface="Calibri"/>
                        </a:rPr>
                        <a:t>Equality (disabilities)</a:t>
                      </a:r>
                      <a:endParaRPr sz="2700">
                        <a:solidFill>
                          <a:srgbClr val="292929"/>
                        </a:solidFill>
                        <a:latin typeface="Calibri"/>
                        <a:ea typeface="Calibri"/>
                        <a:cs typeface="Calibri"/>
                        <a:sym typeface="Calibri"/>
                      </a:endParaRPr>
                    </a:p>
                  </a:txBody>
                  <a:tcPr marL="91425" marR="91425" marT="91425" marB="91425">
                    <a:solidFill>
                      <a:schemeClr val="lt1"/>
                    </a:solidFill>
                  </a:tcPr>
                </a:tc>
                <a:tc>
                  <a:txBody>
                    <a:bodyPr/>
                    <a:lstStyle/>
                    <a:p>
                      <a:pPr marL="0" lvl="0" indent="0" algn="ctr" rtl="0">
                        <a:spcBef>
                          <a:spcPts val="0"/>
                        </a:spcBef>
                        <a:spcAft>
                          <a:spcPts val="0"/>
                        </a:spcAft>
                        <a:buNone/>
                      </a:pPr>
                      <a:r>
                        <a:rPr lang="en-US" sz="2700">
                          <a:solidFill>
                            <a:srgbClr val="292929"/>
                          </a:solidFill>
                          <a:latin typeface="Calibri"/>
                          <a:ea typeface="Calibri"/>
                          <a:cs typeface="Calibri"/>
                          <a:sym typeface="Calibri"/>
                        </a:rPr>
                        <a:t>0</a:t>
                      </a:r>
                      <a:endParaRPr sz="2700">
                        <a:solidFill>
                          <a:srgbClr val="292929"/>
                        </a:solidFill>
                        <a:latin typeface="Calibri"/>
                        <a:ea typeface="Calibri"/>
                        <a:cs typeface="Calibri"/>
                        <a:sym typeface="Calibri"/>
                      </a:endParaRPr>
                    </a:p>
                  </a:txBody>
                  <a:tcPr marL="91425" marR="91425" marT="91425" marB="91425">
                    <a:solidFill>
                      <a:schemeClr val="lt1"/>
                    </a:solidFill>
                  </a:tcPr>
                </a:tc>
                <a:tc>
                  <a:txBody>
                    <a:bodyPr/>
                    <a:lstStyle/>
                    <a:p>
                      <a:pPr marL="0" lvl="0" indent="0" algn="ctr" rtl="0">
                        <a:spcBef>
                          <a:spcPts val="0"/>
                        </a:spcBef>
                        <a:spcAft>
                          <a:spcPts val="0"/>
                        </a:spcAft>
                        <a:buNone/>
                      </a:pPr>
                      <a:r>
                        <a:rPr lang="en-US" sz="2700">
                          <a:solidFill>
                            <a:srgbClr val="292929"/>
                          </a:solidFill>
                          <a:latin typeface="Calibri"/>
                          <a:ea typeface="Calibri"/>
                          <a:cs typeface="Calibri"/>
                          <a:sym typeface="Calibri"/>
                        </a:rPr>
                        <a:t>1</a:t>
                      </a:r>
                      <a:endParaRPr sz="2700">
                        <a:solidFill>
                          <a:srgbClr val="292929"/>
                        </a:solidFill>
                        <a:latin typeface="Calibri"/>
                        <a:ea typeface="Calibri"/>
                        <a:cs typeface="Calibri"/>
                        <a:sym typeface="Calibri"/>
                      </a:endParaRPr>
                    </a:p>
                  </a:txBody>
                  <a:tcPr marL="91425" marR="91425" marT="91425" marB="91425">
                    <a:solidFill>
                      <a:schemeClr val="lt1"/>
                    </a:solidFill>
                  </a:tcPr>
                </a:tc>
                <a:tc>
                  <a:txBody>
                    <a:bodyPr/>
                    <a:lstStyle/>
                    <a:p>
                      <a:pPr marL="0" lvl="0" indent="0" algn="ctr" rtl="0">
                        <a:spcBef>
                          <a:spcPts val="0"/>
                        </a:spcBef>
                        <a:spcAft>
                          <a:spcPts val="0"/>
                        </a:spcAft>
                        <a:buNone/>
                      </a:pPr>
                      <a:r>
                        <a:rPr lang="en-US" sz="2700">
                          <a:solidFill>
                            <a:srgbClr val="292929"/>
                          </a:solidFill>
                          <a:latin typeface="Calibri"/>
                          <a:ea typeface="Calibri"/>
                          <a:cs typeface="Calibri"/>
                          <a:sym typeface="Calibri"/>
                        </a:rPr>
                        <a:t>1</a:t>
                      </a:r>
                      <a:endParaRPr sz="2700">
                        <a:solidFill>
                          <a:srgbClr val="292929"/>
                        </a:solidFill>
                        <a:latin typeface="Calibri"/>
                        <a:ea typeface="Calibri"/>
                        <a:cs typeface="Calibri"/>
                        <a:sym typeface="Calibri"/>
                      </a:endParaRPr>
                    </a:p>
                  </a:txBody>
                  <a:tcPr marL="91425" marR="91425" marT="91425" marB="91425">
                    <a:solidFill>
                      <a:schemeClr val="lt1"/>
                    </a:solidFill>
                  </a:tcPr>
                </a:tc>
                <a:tc>
                  <a:txBody>
                    <a:bodyPr/>
                    <a:lstStyle/>
                    <a:p>
                      <a:pPr marL="0" lvl="0" indent="0" algn="ctr" rtl="0">
                        <a:spcBef>
                          <a:spcPts val="0"/>
                        </a:spcBef>
                        <a:spcAft>
                          <a:spcPts val="0"/>
                        </a:spcAft>
                        <a:buNone/>
                      </a:pPr>
                      <a:r>
                        <a:rPr lang="en-US" sz="2700">
                          <a:solidFill>
                            <a:srgbClr val="292929"/>
                          </a:solidFill>
                          <a:latin typeface="Calibri"/>
                          <a:ea typeface="Calibri"/>
                          <a:cs typeface="Calibri"/>
                          <a:sym typeface="Calibri"/>
                        </a:rPr>
                        <a:t>0</a:t>
                      </a:r>
                      <a:endParaRPr sz="2700">
                        <a:solidFill>
                          <a:srgbClr val="292929"/>
                        </a:solidFill>
                        <a:latin typeface="Calibri"/>
                        <a:ea typeface="Calibri"/>
                        <a:cs typeface="Calibri"/>
                        <a:sym typeface="Calibri"/>
                      </a:endParaRPr>
                    </a:p>
                  </a:txBody>
                  <a:tcPr marL="91425" marR="91425" marT="91425" marB="91425">
                    <a:solidFill>
                      <a:schemeClr val="lt1"/>
                    </a:solidFill>
                  </a:tcPr>
                </a:tc>
                <a:extLst>
                  <a:ext uri="{0D108BD9-81ED-4DB2-BD59-A6C34878D82A}">
                    <a16:rowId xmlns:a16="http://schemas.microsoft.com/office/drawing/2014/main" val="10002"/>
                  </a:ext>
                </a:extLst>
              </a:tr>
              <a:tr h="1057175">
                <a:tc>
                  <a:txBody>
                    <a:bodyPr/>
                    <a:lstStyle/>
                    <a:p>
                      <a:pPr marL="0" lvl="0" indent="0" algn="ctr" rtl="0">
                        <a:spcBef>
                          <a:spcPts val="0"/>
                        </a:spcBef>
                        <a:spcAft>
                          <a:spcPts val="0"/>
                        </a:spcAft>
                        <a:buNone/>
                      </a:pPr>
                      <a:r>
                        <a:rPr lang="en-US" sz="2700">
                          <a:latin typeface="Calibri"/>
                          <a:ea typeface="Calibri"/>
                          <a:cs typeface="Calibri"/>
                          <a:sym typeface="Calibri"/>
                        </a:rPr>
                        <a:t>Expand personal knowledge without a lot of money</a:t>
                      </a:r>
                      <a:endParaRPr sz="27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700">
                          <a:latin typeface="Calibri"/>
                          <a:ea typeface="Calibri"/>
                          <a:cs typeface="Calibri"/>
                          <a:sym typeface="Calibri"/>
                        </a:rPr>
                        <a:t>0.33</a:t>
                      </a:r>
                      <a:endParaRPr sz="27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700">
                          <a:latin typeface="Calibri"/>
                          <a:ea typeface="Calibri"/>
                          <a:cs typeface="Calibri"/>
                          <a:sym typeface="Calibri"/>
                        </a:rPr>
                        <a:t>0,5</a:t>
                      </a:r>
                      <a:endParaRPr sz="27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700">
                          <a:latin typeface="Calibri"/>
                          <a:ea typeface="Calibri"/>
                          <a:cs typeface="Calibri"/>
                          <a:sym typeface="Calibri"/>
                        </a:rPr>
                        <a:t>0,28</a:t>
                      </a:r>
                      <a:endParaRPr sz="27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700">
                          <a:latin typeface="Calibri"/>
                          <a:ea typeface="Calibri"/>
                          <a:cs typeface="Calibri"/>
                          <a:sym typeface="Calibri"/>
                        </a:rPr>
                        <a:t>0.04</a:t>
                      </a:r>
                      <a:endParaRPr sz="2700">
                        <a:latin typeface="Calibri"/>
                        <a:ea typeface="Calibri"/>
                        <a:cs typeface="Calibri"/>
                        <a:sym typeface="Calibri"/>
                      </a:endParaRPr>
                    </a:p>
                  </a:txBody>
                  <a:tcPr marL="91425" marR="91425" marT="91425" marB="91425">
                    <a:solidFill>
                      <a:srgbClr val="FFFFFF"/>
                    </a:solidFill>
                  </a:tcPr>
                </a:tc>
                <a:extLst>
                  <a:ext uri="{0D108BD9-81ED-4DB2-BD59-A6C34878D82A}">
                    <a16:rowId xmlns:a16="http://schemas.microsoft.com/office/drawing/2014/main" val="10003"/>
                  </a:ext>
                </a:extLst>
              </a:tr>
              <a:tr h="746025">
                <a:tc>
                  <a:txBody>
                    <a:bodyPr/>
                    <a:lstStyle/>
                    <a:p>
                      <a:pPr marL="0" lvl="0" indent="0" algn="ctr" rtl="0">
                        <a:spcBef>
                          <a:spcPts val="0"/>
                        </a:spcBef>
                        <a:spcAft>
                          <a:spcPts val="0"/>
                        </a:spcAft>
                        <a:buNone/>
                      </a:pPr>
                      <a:r>
                        <a:rPr lang="en-US" sz="2700">
                          <a:latin typeface="Calibri"/>
                          <a:ea typeface="Calibri"/>
                          <a:cs typeface="Calibri"/>
                          <a:sym typeface="Calibri"/>
                        </a:rPr>
                        <a:t>Find a new teaching method</a:t>
                      </a:r>
                      <a:endParaRPr sz="27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700">
                          <a:latin typeface="Calibri"/>
                          <a:ea typeface="Calibri"/>
                          <a:cs typeface="Calibri"/>
                          <a:sym typeface="Calibri"/>
                        </a:rPr>
                        <a:t>1</a:t>
                      </a:r>
                      <a:endParaRPr sz="27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700">
                          <a:latin typeface="Calibri"/>
                          <a:ea typeface="Calibri"/>
                          <a:cs typeface="Calibri"/>
                          <a:sym typeface="Calibri"/>
                        </a:rPr>
                        <a:t>0,4</a:t>
                      </a:r>
                      <a:endParaRPr sz="27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700">
                          <a:latin typeface="Calibri"/>
                          <a:ea typeface="Calibri"/>
                          <a:cs typeface="Calibri"/>
                          <a:sym typeface="Calibri"/>
                        </a:rPr>
                        <a:t>0</a:t>
                      </a:r>
                      <a:endParaRPr sz="27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700">
                          <a:latin typeface="Calibri"/>
                          <a:ea typeface="Calibri"/>
                          <a:cs typeface="Calibri"/>
                          <a:sym typeface="Calibri"/>
                        </a:rPr>
                        <a:t>0.004</a:t>
                      </a:r>
                      <a:endParaRPr sz="2700">
                        <a:latin typeface="Calibri"/>
                        <a:ea typeface="Calibri"/>
                        <a:cs typeface="Calibri"/>
                        <a:sym typeface="Calibri"/>
                      </a:endParaRPr>
                    </a:p>
                  </a:txBody>
                  <a:tcPr marL="91425" marR="91425" marT="91425" marB="91425">
                    <a:solidFill>
                      <a:srgbClr val="FFFFFF"/>
                    </a:solidFill>
                  </a:tcPr>
                </a:tc>
                <a:extLst>
                  <a:ext uri="{0D108BD9-81ED-4DB2-BD59-A6C34878D82A}">
                    <a16:rowId xmlns:a16="http://schemas.microsoft.com/office/drawing/2014/main" val="10004"/>
                  </a:ext>
                </a:extLst>
              </a:tr>
              <a:tr h="405250">
                <a:tc>
                  <a:txBody>
                    <a:bodyPr/>
                    <a:lstStyle/>
                    <a:p>
                      <a:pPr marL="0" lvl="0" indent="0" algn="ctr" rtl="0">
                        <a:spcBef>
                          <a:spcPts val="0"/>
                        </a:spcBef>
                        <a:spcAft>
                          <a:spcPts val="0"/>
                        </a:spcAft>
                        <a:buNone/>
                      </a:pPr>
                      <a:r>
                        <a:rPr lang="en-US" sz="2700">
                          <a:latin typeface="Calibri"/>
                          <a:ea typeface="Calibri"/>
                          <a:cs typeface="Calibri"/>
                          <a:sym typeface="Calibri"/>
                        </a:rPr>
                        <a:t>Expand personal knowledge and balance work between courses and private life</a:t>
                      </a:r>
                      <a:endParaRPr sz="27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700">
                          <a:latin typeface="Calibri"/>
                          <a:ea typeface="Calibri"/>
                          <a:cs typeface="Calibri"/>
                          <a:sym typeface="Calibri"/>
                        </a:rPr>
                        <a:t>0.39</a:t>
                      </a:r>
                      <a:endParaRPr sz="27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700">
                          <a:latin typeface="Calibri"/>
                          <a:ea typeface="Calibri"/>
                          <a:cs typeface="Calibri"/>
                          <a:sym typeface="Calibri"/>
                        </a:rPr>
                        <a:t>0,2</a:t>
                      </a:r>
                      <a:endParaRPr sz="27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700">
                          <a:latin typeface="Calibri"/>
                          <a:ea typeface="Calibri"/>
                          <a:cs typeface="Calibri"/>
                          <a:sym typeface="Calibri"/>
                        </a:rPr>
                        <a:t>0,28</a:t>
                      </a:r>
                      <a:endParaRPr sz="2700">
                        <a:latin typeface="Calibri"/>
                        <a:ea typeface="Calibri"/>
                        <a:cs typeface="Calibri"/>
                        <a:sym typeface="Calibri"/>
                      </a:endParaRPr>
                    </a:p>
                  </a:txBody>
                  <a:tcPr marL="91425" marR="91425" marT="91425" marB="91425">
                    <a:solidFill>
                      <a:srgbClr val="FFFFFF"/>
                    </a:solidFill>
                  </a:tcPr>
                </a:tc>
                <a:tc>
                  <a:txBody>
                    <a:bodyPr/>
                    <a:lstStyle/>
                    <a:p>
                      <a:pPr marL="0" lvl="0" indent="0" algn="ctr" rtl="0">
                        <a:spcBef>
                          <a:spcPts val="0"/>
                        </a:spcBef>
                        <a:spcAft>
                          <a:spcPts val="0"/>
                        </a:spcAft>
                        <a:buNone/>
                      </a:pPr>
                      <a:r>
                        <a:rPr lang="en-US" sz="2700">
                          <a:latin typeface="Calibri"/>
                          <a:ea typeface="Calibri"/>
                          <a:cs typeface="Calibri"/>
                          <a:sym typeface="Calibri"/>
                        </a:rPr>
                        <a:t>0.02</a:t>
                      </a:r>
                      <a:endParaRPr sz="2700">
                        <a:latin typeface="Calibri"/>
                        <a:ea typeface="Calibri"/>
                        <a:cs typeface="Calibri"/>
                        <a:sym typeface="Calibri"/>
                      </a:endParaRPr>
                    </a:p>
                  </a:txBody>
                  <a:tcPr marL="91425" marR="91425" marT="91425" marB="91425">
                    <a:solidFill>
                      <a:srgbClr val="FFFFFF"/>
                    </a:solidFill>
                  </a:tcPr>
                </a:tc>
                <a:extLst>
                  <a:ext uri="{0D108BD9-81ED-4DB2-BD59-A6C34878D82A}">
                    <a16:rowId xmlns:a16="http://schemas.microsoft.com/office/drawing/2014/main" val="10005"/>
                  </a:ext>
                </a:extLst>
              </a:tr>
            </a:tbl>
          </a:graphicData>
        </a:graphic>
      </p:graphicFrame>
      <p:sp>
        <p:nvSpPr>
          <p:cNvPr id="239" name="Google Shape;239;g1093b1d2b08_0_0"/>
          <p:cNvSpPr txBox="1"/>
          <p:nvPr/>
        </p:nvSpPr>
        <p:spPr>
          <a:xfrm>
            <a:off x="13332550" y="7870625"/>
            <a:ext cx="3894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latin typeface="Calibri"/>
                <a:ea typeface="Calibri"/>
                <a:cs typeface="Calibri"/>
                <a:sym typeface="Calibri"/>
              </a:rPr>
              <a:t>Values normalized using Min-Max normalization</a:t>
            </a:r>
            <a:endParaRPr sz="2800">
              <a:latin typeface="Calibri"/>
              <a:ea typeface="Calibri"/>
              <a:cs typeface="Calibri"/>
              <a:sym typeface="Calibri"/>
            </a:endParaRPr>
          </a:p>
        </p:txBody>
      </p:sp>
      <p:sp>
        <p:nvSpPr>
          <p:cNvPr id="7" name="Google Shape;162;g107d005571a_2_7">
            <a:extLst>
              <a:ext uri="{FF2B5EF4-FFF2-40B4-BE49-F238E27FC236}">
                <a16:creationId xmlns:a16="http://schemas.microsoft.com/office/drawing/2014/main" id="{73A20F9F-B684-4FAC-B9FF-1E41ED798C37}"/>
              </a:ext>
            </a:extLst>
          </p:cNvPr>
          <p:cNvSpPr txBox="1">
            <a:spLocks noGrp="1"/>
          </p:cNvSpPr>
          <p:nvPr>
            <p:ph type="sldNum" idx="12"/>
          </p:nvPr>
        </p:nvSpPr>
        <p:spPr>
          <a:xfrm>
            <a:off x="439529" y="9713383"/>
            <a:ext cx="284400" cy="5232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1F1F1"/>
              </a:buClr>
              <a:buSzPts val="2800"/>
              <a:buFont typeface="Calibri"/>
              <a:buNone/>
            </a:pPr>
            <a:fld id="{00000000-1234-1234-1234-123412341234}" type="slidenum">
              <a:rPr lang="en-US" sz="2800">
                <a:solidFill>
                  <a:srgbClr val="F1F1F1"/>
                </a:solidFill>
              </a:rPr>
              <a:t>9</a:t>
            </a:fld>
            <a:endParaRPr dirty="0"/>
          </a:p>
        </p:txBody>
      </p:sp>
      <p:pic>
        <p:nvPicPr>
          <p:cNvPr id="8" name="Google Shape;164;g107d005571a_2_7">
            <a:extLst>
              <a:ext uri="{FF2B5EF4-FFF2-40B4-BE49-F238E27FC236}">
                <a16:creationId xmlns:a16="http://schemas.microsoft.com/office/drawing/2014/main" id="{353E0F4E-A8C7-471A-AF27-A9C950DAE97F}"/>
              </a:ext>
            </a:extLst>
          </p:cNvPr>
          <p:cNvPicPr preferRelativeResize="0"/>
          <p:nvPr/>
        </p:nvPicPr>
        <p:blipFill rotWithShape="1">
          <a:blip r:embed="rId3">
            <a:alphaModFix/>
          </a:blip>
          <a:srcRect t="28379" b="31474"/>
          <a:stretch/>
        </p:blipFill>
        <p:spPr>
          <a:xfrm>
            <a:off x="1115525" y="9582900"/>
            <a:ext cx="2431525" cy="976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Theme">
      <a:dk1>
        <a:srgbClr val="CDD7FE"/>
      </a:dk1>
      <a:lt1>
        <a:srgbClr val="FED531"/>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CDD7FE"/>
      </a:dk1>
      <a:lt1>
        <a:srgbClr val="FED531"/>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1500</Words>
  <Application>Microsoft Office PowerPoint</Application>
  <PresentationFormat>Personalizzato</PresentationFormat>
  <Paragraphs>252</Paragraphs>
  <Slides>20</Slides>
  <Notes>20</Notes>
  <HiddenSlides>0</HiddenSlides>
  <MMClips>0</MMClips>
  <ScaleCrop>false</ScaleCrop>
  <HeadingPairs>
    <vt:vector size="6" baseType="variant">
      <vt:variant>
        <vt:lpstr>Caratteri utilizzati</vt:lpstr>
      </vt:variant>
      <vt:variant>
        <vt:i4>4</vt:i4>
      </vt:variant>
      <vt:variant>
        <vt:lpstr>Tema</vt:lpstr>
      </vt:variant>
      <vt:variant>
        <vt:i4>2</vt:i4>
      </vt:variant>
      <vt:variant>
        <vt:lpstr>Titoli diapositive</vt:lpstr>
      </vt:variant>
      <vt:variant>
        <vt:i4>20</vt:i4>
      </vt:variant>
    </vt:vector>
  </HeadingPairs>
  <TitlesOfParts>
    <vt:vector size="26" baseType="lpstr">
      <vt:lpstr>Caveat</vt:lpstr>
      <vt:lpstr>Calibri</vt:lpstr>
      <vt:lpstr>Arial</vt:lpstr>
      <vt:lpstr>Aleo</vt:lpstr>
      <vt:lpstr>Office Theme</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Alice Isola</dc:creator>
  <cp:lastModifiedBy>Alice Isola</cp:lastModifiedBy>
  <cp:revision>1</cp:revision>
  <dcterms:modified xsi:type="dcterms:W3CDTF">2022-01-25T13:15:54Z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0x010100CCE449B14FBC514CB6A636712876F2D5</vt:lpwstr>
  </property>
</Properties>
</file>